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46676-1EAB-43D1-8C88-4270B0BA3E26}" type="datetimeFigureOut">
              <a:rPr lang="sl-SI" smtClean="0"/>
              <a:t>13. 04. 2020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DED01-AC8B-49CA-B9BB-A5A704520E7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85740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46676-1EAB-43D1-8C88-4270B0BA3E26}" type="datetimeFigureOut">
              <a:rPr lang="sl-SI" smtClean="0"/>
              <a:t>13. 04. 2020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DED01-AC8B-49CA-B9BB-A5A704520E7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40849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46676-1EAB-43D1-8C88-4270B0BA3E26}" type="datetimeFigureOut">
              <a:rPr lang="sl-SI" smtClean="0"/>
              <a:t>13. 04. 2020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DED01-AC8B-49CA-B9BB-A5A704520E7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27301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46676-1EAB-43D1-8C88-4270B0BA3E26}" type="datetimeFigureOut">
              <a:rPr lang="sl-SI" smtClean="0"/>
              <a:t>13. 04. 2020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DED01-AC8B-49CA-B9BB-A5A704520E7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79849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46676-1EAB-43D1-8C88-4270B0BA3E26}" type="datetimeFigureOut">
              <a:rPr lang="sl-SI" smtClean="0"/>
              <a:t>13. 04. 2020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DED01-AC8B-49CA-B9BB-A5A704520E7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07424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46676-1EAB-43D1-8C88-4270B0BA3E26}" type="datetimeFigureOut">
              <a:rPr lang="sl-SI" smtClean="0"/>
              <a:t>13. 04. 2020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DED01-AC8B-49CA-B9BB-A5A704520E7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06989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46676-1EAB-43D1-8C88-4270B0BA3E26}" type="datetimeFigureOut">
              <a:rPr lang="sl-SI" smtClean="0"/>
              <a:t>13. 04. 2020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DED01-AC8B-49CA-B9BB-A5A704520E7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42263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46676-1EAB-43D1-8C88-4270B0BA3E26}" type="datetimeFigureOut">
              <a:rPr lang="sl-SI" smtClean="0"/>
              <a:t>13. 04. 2020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DED01-AC8B-49CA-B9BB-A5A704520E7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93157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46676-1EAB-43D1-8C88-4270B0BA3E26}" type="datetimeFigureOut">
              <a:rPr lang="sl-SI" smtClean="0"/>
              <a:t>13. 04. 2020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DED01-AC8B-49CA-B9BB-A5A704520E7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99465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46676-1EAB-43D1-8C88-4270B0BA3E26}" type="datetimeFigureOut">
              <a:rPr lang="sl-SI" smtClean="0"/>
              <a:t>13. 04. 2020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DED01-AC8B-49CA-B9BB-A5A704520E7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5281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46676-1EAB-43D1-8C88-4270B0BA3E26}" type="datetimeFigureOut">
              <a:rPr lang="sl-SI" smtClean="0"/>
              <a:t>13. 04. 2020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DED01-AC8B-49CA-B9BB-A5A704520E7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33199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46676-1EAB-43D1-8C88-4270B0BA3E26}" type="datetimeFigureOut">
              <a:rPr lang="sl-SI" smtClean="0"/>
              <a:t>13. 04. 2020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DED01-AC8B-49CA-B9BB-A5A704520E7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9233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89564"/>
          </a:xfrm>
        </p:spPr>
        <p:txBody>
          <a:bodyPr>
            <a:normAutofit/>
          </a:bodyPr>
          <a:lstStyle/>
          <a:p>
            <a:r>
              <a:rPr lang="sl-SI" sz="2800" dirty="0" smtClean="0">
                <a:solidFill>
                  <a:srgbClr val="C00000"/>
                </a:solidFill>
              </a:rPr>
              <a:t>TOREK, 14. 4.</a:t>
            </a:r>
            <a:endParaRPr lang="sl-SI" sz="2800" dirty="0">
              <a:solidFill>
                <a:srgbClr val="C0000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2576945"/>
            <a:ext cx="9144000" cy="2680855"/>
          </a:xfrm>
        </p:spPr>
        <p:txBody>
          <a:bodyPr/>
          <a:lstStyle/>
          <a:p>
            <a:r>
              <a:rPr lang="sl-SI" dirty="0" smtClean="0"/>
              <a:t>MAT</a:t>
            </a:r>
          </a:p>
          <a:p>
            <a:r>
              <a:rPr lang="sl-SI" dirty="0" smtClean="0"/>
              <a:t>SLJ</a:t>
            </a:r>
          </a:p>
          <a:p>
            <a:r>
              <a:rPr lang="sl-SI" dirty="0" smtClean="0"/>
              <a:t>SPO </a:t>
            </a:r>
          </a:p>
          <a:p>
            <a:r>
              <a:rPr lang="sl-SI" dirty="0" smtClean="0"/>
              <a:t>LUM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908" y="2292926"/>
            <a:ext cx="2057401" cy="2057401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61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32"/>
    </mc:Choice>
    <mc:Fallback>
      <p:transition spd="slow" advTm="21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0184"/>
          </a:xfrm>
        </p:spPr>
        <p:txBody>
          <a:bodyPr>
            <a:normAutofit/>
          </a:bodyPr>
          <a:lstStyle/>
          <a:p>
            <a:r>
              <a:rPr lang="sl-SI" sz="2400" dirty="0" smtClean="0">
                <a:solidFill>
                  <a:srgbClr val="C00000"/>
                </a:solidFill>
              </a:rPr>
              <a:t>MAT, ODŠTEVAM DESETICE OD DVOMESTNEGA ŠTEVILA</a:t>
            </a:r>
            <a:endParaRPr lang="sl-SI" sz="2400" dirty="0">
              <a:solidFill>
                <a:srgbClr val="C0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145310"/>
            <a:ext cx="10515600" cy="4351338"/>
          </a:xfrm>
        </p:spPr>
        <p:txBody>
          <a:bodyPr/>
          <a:lstStyle/>
          <a:p>
            <a:r>
              <a:rPr lang="sl-SI" sz="2400" dirty="0" smtClean="0"/>
              <a:t>Najprej preveri naloge, ki si jih reševal v torek in sredo, uporabi kljukico za pravilno rešitev, nepravilno pa popravi. Kako ti je šlo, bi si dal         ali        ? Če je Smeško žalosten in ne razumeš, me pokliči, ti bom pomagala.</a:t>
            </a:r>
          </a:p>
          <a:p>
            <a:endParaRPr lang="sl-SI" sz="2400" dirty="0" smtClean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1482150"/>
            <a:ext cx="369456" cy="36945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109" y="1482150"/>
            <a:ext cx="461818" cy="55654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89" y="2297712"/>
            <a:ext cx="4122966" cy="448310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109" y="2297713"/>
            <a:ext cx="4830617" cy="4560288"/>
          </a:xfrm>
          <a:prstGeom prst="rect">
            <a:avLst/>
          </a:prstGeom>
        </p:spPr>
      </p:pic>
      <p:pic>
        <p:nvPicPr>
          <p:cNvPr id="9" name="Zvok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46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55"/>
    </mc:Choice>
    <mc:Fallback>
      <p:transition spd="slow" advTm="16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62000" y="500062"/>
            <a:ext cx="10515600" cy="1325563"/>
          </a:xfrm>
        </p:spPr>
        <p:txBody>
          <a:bodyPr>
            <a:normAutofit/>
          </a:bodyPr>
          <a:lstStyle/>
          <a:p>
            <a:r>
              <a:rPr lang="sl-SI" sz="2400" dirty="0" smtClean="0"/>
              <a:t>Sedaj se spomnimo, kako odštevamo desetice.</a:t>
            </a:r>
            <a:br>
              <a:rPr lang="sl-SI" sz="2400" dirty="0" smtClean="0"/>
            </a:br>
            <a:r>
              <a:rPr lang="sl-SI" sz="2400" dirty="0" smtClean="0"/>
              <a:t>56 – 20 = 36</a:t>
            </a:r>
            <a:br>
              <a:rPr lang="sl-SI" sz="2400" dirty="0" smtClean="0"/>
            </a:br>
            <a:r>
              <a:rPr lang="sl-SI" sz="1800" dirty="0" smtClean="0"/>
              <a:t>56 -10 – </a:t>
            </a:r>
            <a:r>
              <a:rPr lang="sl-SI" sz="1800" dirty="0" smtClean="0"/>
              <a:t>10 = </a:t>
            </a:r>
            <a:r>
              <a:rPr lang="sl-SI" sz="1800" dirty="0" smtClean="0"/>
              <a:t>46 – 10 = 36</a:t>
            </a:r>
            <a:endParaRPr lang="sl-SI" sz="2400" dirty="0"/>
          </a:p>
        </p:txBody>
      </p:sp>
      <p:pic>
        <p:nvPicPr>
          <p:cNvPr id="10" name="Označba mesta vsebine 9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109" y="2022403"/>
            <a:ext cx="4091709" cy="4091709"/>
          </a:xfrm>
        </p:spPr>
      </p:pic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l-SI" sz="2400" dirty="0" smtClean="0"/>
              <a:t>Na </a:t>
            </a:r>
            <a:r>
              <a:rPr lang="sl-SI" sz="2400" dirty="0" err="1" smtClean="0"/>
              <a:t>stotičnem</a:t>
            </a:r>
            <a:r>
              <a:rPr lang="sl-SI" sz="2400" dirty="0" smtClean="0"/>
              <a:t> kvadratu D odštevamo tako, da gremo po stolpičku navzgor.</a:t>
            </a:r>
          </a:p>
          <a:p>
            <a:r>
              <a:rPr lang="sl-SI" sz="2400" dirty="0" smtClean="0"/>
              <a:t>Lahko odštevamo tudi tako, da D odštejemo od D, E na koncu</a:t>
            </a:r>
            <a:r>
              <a:rPr lang="sl-SI" sz="2400" dirty="0" smtClean="0">
                <a:solidFill>
                  <a:srgbClr val="FF0000"/>
                </a:solidFill>
              </a:rPr>
              <a:t> </a:t>
            </a:r>
            <a:r>
              <a:rPr lang="sl-SI" sz="2400" b="1" dirty="0" smtClean="0">
                <a:solidFill>
                  <a:srgbClr val="FF0000"/>
                </a:solidFill>
              </a:rPr>
              <a:t>dodamo</a:t>
            </a:r>
            <a:r>
              <a:rPr lang="sl-SI" sz="2400" dirty="0" smtClean="0"/>
              <a:t>.</a:t>
            </a:r>
          </a:p>
          <a:p>
            <a:pPr marL="0" indent="0">
              <a:buNone/>
            </a:pPr>
            <a:r>
              <a:rPr lang="sl-SI" sz="2400" dirty="0" smtClean="0"/>
              <a:t>      5</a:t>
            </a:r>
            <a:r>
              <a:rPr lang="sl-SI" sz="2400" dirty="0" smtClean="0">
                <a:solidFill>
                  <a:srgbClr val="FF0000"/>
                </a:solidFill>
              </a:rPr>
              <a:t>6</a:t>
            </a:r>
            <a:r>
              <a:rPr lang="sl-SI" sz="2400" dirty="0" smtClean="0"/>
              <a:t> – 20 = 50 - 20 + </a:t>
            </a:r>
            <a:r>
              <a:rPr lang="sl-SI" sz="2400" dirty="0" smtClean="0">
                <a:solidFill>
                  <a:srgbClr val="FF0000"/>
                </a:solidFill>
              </a:rPr>
              <a:t>6</a:t>
            </a:r>
            <a:r>
              <a:rPr lang="sl-SI" sz="2400" dirty="0" smtClean="0"/>
              <a:t> = 30 </a:t>
            </a:r>
            <a:r>
              <a:rPr lang="sl-SI" sz="2400" dirty="0" smtClean="0">
                <a:solidFill>
                  <a:srgbClr val="FF0000"/>
                </a:solidFill>
              </a:rPr>
              <a:t>+ 6 </a:t>
            </a:r>
            <a:r>
              <a:rPr lang="sl-SI" sz="2400" dirty="0" smtClean="0"/>
              <a:t>= 3</a:t>
            </a:r>
            <a:r>
              <a:rPr lang="sl-SI" sz="2400" dirty="0" smtClean="0">
                <a:solidFill>
                  <a:srgbClr val="FF0000"/>
                </a:solidFill>
              </a:rPr>
              <a:t>6</a:t>
            </a:r>
            <a:endParaRPr lang="sl-SI" sz="2400" dirty="0">
              <a:solidFill>
                <a:srgbClr val="FF0000"/>
              </a:solidFill>
            </a:endParaRPr>
          </a:p>
          <a:p>
            <a:r>
              <a:rPr lang="sl-SI" sz="2400" dirty="0" smtClean="0"/>
              <a:t>Sedaj se loti nalog v DZ na strani 10, v stolpičku bereš račun navzdol, torej</a:t>
            </a:r>
          </a:p>
          <a:p>
            <a:pPr marL="0" indent="0">
              <a:buNone/>
            </a:pPr>
            <a:r>
              <a:rPr lang="sl-SI" sz="2400" dirty="0" smtClean="0"/>
              <a:t>84 – 30</a:t>
            </a:r>
          </a:p>
          <a:p>
            <a:pPr marL="0" indent="0">
              <a:buNone/>
            </a:pPr>
            <a:r>
              <a:rPr lang="sl-SI" sz="2400" dirty="0" smtClean="0"/>
              <a:t>75 – 40  </a:t>
            </a:r>
          </a:p>
          <a:p>
            <a:pPr marL="0" indent="0">
              <a:buNone/>
            </a:pPr>
            <a:r>
              <a:rPr lang="sl-SI" sz="2400" dirty="0" smtClean="0"/>
              <a:t>Pomagaj si s konkretnim materialom ali s </a:t>
            </a:r>
            <a:r>
              <a:rPr lang="sl-SI" sz="2400" dirty="0" err="1" smtClean="0"/>
              <a:t>stotičnim</a:t>
            </a:r>
            <a:r>
              <a:rPr lang="sl-SI" sz="2400" dirty="0" smtClean="0"/>
              <a:t> kvadratom.</a:t>
            </a:r>
          </a:p>
          <a:p>
            <a:pPr marL="0" indent="0">
              <a:buNone/>
            </a:pPr>
            <a:r>
              <a:rPr lang="sl-SI" sz="2400" dirty="0" smtClean="0"/>
              <a:t>Če ne bo šlo, me pokliči ali mi piši.</a:t>
            </a:r>
            <a:endParaRPr lang="sl-SI" sz="2400" dirty="0"/>
          </a:p>
        </p:txBody>
      </p:sp>
      <p:sp>
        <p:nvSpPr>
          <p:cNvPr id="11" name="Puščica gor 10"/>
          <p:cNvSpPr/>
          <p:nvPr/>
        </p:nvSpPr>
        <p:spPr>
          <a:xfrm>
            <a:off x="3491808" y="3417455"/>
            <a:ext cx="45719" cy="92363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94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598"/>
    </mc:Choice>
    <mc:Fallback>
      <p:transition spd="slow" advTm="114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7130"/>
          </a:xfrm>
        </p:spPr>
        <p:txBody>
          <a:bodyPr>
            <a:normAutofit/>
          </a:bodyPr>
          <a:lstStyle/>
          <a:p>
            <a:r>
              <a:rPr lang="sl-SI" sz="2400" dirty="0" smtClean="0">
                <a:solidFill>
                  <a:srgbClr val="C00000"/>
                </a:solidFill>
              </a:rPr>
              <a:t>SPO, skrb za čisto okolje</a:t>
            </a:r>
            <a:endParaRPr lang="sl-SI" sz="2400" dirty="0">
              <a:solidFill>
                <a:srgbClr val="C0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182256"/>
            <a:ext cx="10515600" cy="4351338"/>
          </a:xfrm>
        </p:spPr>
        <p:txBody>
          <a:bodyPr>
            <a:normAutofit/>
          </a:bodyPr>
          <a:lstStyle/>
          <a:p>
            <a:r>
              <a:rPr lang="sl-SI" sz="2400" dirty="0" smtClean="0"/>
              <a:t>V četrtek si verjetno pogledal Tomažev svet in njegov prispevek k čistejšemu okolju. Z </a:t>
            </a:r>
            <a:r>
              <a:rPr lang="sl-SI" sz="2400" dirty="0" smtClean="0">
                <a:solidFill>
                  <a:srgbClr val="C00000"/>
                </a:solidFill>
              </a:rPr>
              <a:t>DIPLOMACIJO</a:t>
            </a:r>
            <a:r>
              <a:rPr lang="sl-SI" sz="2400" dirty="0" smtClean="0"/>
              <a:t> je prepričal babico in dedka na ločeno zbiranje odpadkov.</a:t>
            </a:r>
          </a:p>
          <a:p>
            <a:r>
              <a:rPr lang="sl-SI" sz="2400" dirty="0" smtClean="0"/>
              <a:t>Še ti uporabi </a:t>
            </a:r>
            <a:r>
              <a:rPr lang="sl-SI" sz="2400" dirty="0" smtClean="0">
                <a:solidFill>
                  <a:srgbClr val="C00000"/>
                </a:solidFill>
              </a:rPr>
              <a:t>DIPLOMACIJO </a:t>
            </a:r>
            <a:r>
              <a:rPr lang="sl-SI" sz="2400" dirty="0" smtClean="0"/>
              <a:t>(SSKJ - spretno ravnati z ljudmi) in prepričaj, če še nisi, svojo družino na ločeno zbiranje odpadkov, oziroma se doma pogovorite, kaj narediti, da bo pri vaši hiši čim manj odpadkov.</a:t>
            </a:r>
          </a:p>
          <a:p>
            <a:r>
              <a:rPr lang="sl-SI" sz="2400" dirty="0" smtClean="0"/>
              <a:t>Dobro idejo deli tudi z menoj.</a:t>
            </a:r>
          </a:p>
          <a:p>
            <a:r>
              <a:rPr lang="sl-SI" sz="2400" dirty="0" smtClean="0"/>
              <a:t>Sedaj še preveri, če si prav odgovarjal po ogledu posnetka.</a:t>
            </a:r>
          </a:p>
          <a:p>
            <a:endParaRPr lang="sl-SI" sz="2400" dirty="0" smtClean="0"/>
          </a:p>
          <a:p>
            <a:pPr marL="0" indent="0">
              <a:buNone/>
            </a:pPr>
            <a:endParaRPr lang="sl-SI" sz="2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018" y="3988602"/>
            <a:ext cx="6049818" cy="248297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474" y="3565918"/>
            <a:ext cx="1249507" cy="1249507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301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577"/>
    </mc:Choice>
    <mc:Fallback>
      <p:transition spd="slow" advTm="100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0948"/>
          </a:xfrm>
        </p:spPr>
        <p:txBody>
          <a:bodyPr>
            <a:normAutofit/>
          </a:bodyPr>
          <a:lstStyle/>
          <a:p>
            <a:r>
              <a:rPr lang="sl-SI" sz="2400" dirty="0" smtClean="0">
                <a:solidFill>
                  <a:srgbClr val="C00000"/>
                </a:solidFill>
              </a:rPr>
              <a:t>SLJ, opis poti</a:t>
            </a:r>
            <a:endParaRPr lang="sl-SI" sz="2400" dirty="0">
              <a:solidFill>
                <a:srgbClr val="C0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136074"/>
            <a:ext cx="10515600" cy="4351338"/>
          </a:xfrm>
        </p:spPr>
        <p:txBody>
          <a:bodyPr>
            <a:normAutofit/>
          </a:bodyPr>
          <a:lstStyle/>
          <a:p>
            <a:r>
              <a:rPr lang="sl-SI" sz="2400" dirty="0" smtClean="0"/>
              <a:t>Bi znal opisati svojo pot do šole? Poskusi jo opisati nekomu poleg sebe.</a:t>
            </a:r>
          </a:p>
          <a:p>
            <a:r>
              <a:rPr lang="sl-SI" sz="2400" dirty="0" smtClean="0"/>
              <a:t>Sedaj v DZ na strani 42 preberi opis poti, ki ga je prekolesaril Lan z očkom. Če želiš, lahko poslušaš moje branje, če klikneš spodaj na zvočnik. </a:t>
            </a:r>
          </a:p>
          <a:p>
            <a:r>
              <a:rPr lang="sl-SI" sz="2400" dirty="0" smtClean="0"/>
              <a:t>Še enkrat beri ali poslušaj in s prstom potuj po spodnjem načrtu mesta. Sedaj reši naloge na strani 43.</a:t>
            </a:r>
          </a:p>
          <a:p>
            <a:r>
              <a:rPr lang="sl-SI" sz="2400" dirty="0" smtClean="0"/>
              <a:t>Bi zdaj, ko si prebral en opis poti znal bolj natančno opisati svojo pot do šole? Poskusi še enkrat ustno opisati svojo pot do šole ali babice.</a:t>
            </a:r>
            <a:endParaRPr lang="sl-SI" sz="2400" dirty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71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961"/>
    </mc:Choice>
    <mc:Fallback>
      <p:transition spd="slow" advTm="91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9348"/>
          </a:xfrm>
        </p:spPr>
        <p:txBody>
          <a:bodyPr>
            <a:normAutofit/>
          </a:bodyPr>
          <a:lstStyle/>
          <a:p>
            <a:r>
              <a:rPr lang="sl-SI" sz="2400" dirty="0" smtClean="0">
                <a:solidFill>
                  <a:srgbClr val="C00000"/>
                </a:solidFill>
              </a:rPr>
              <a:t>LUM; izdelava venčka upanja</a:t>
            </a:r>
            <a:endParaRPr lang="sl-SI" sz="2400" dirty="0">
              <a:solidFill>
                <a:srgbClr val="C0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034475"/>
            <a:ext cx="10515600" cy="4941452"/>
          </a:xfrm>
        </p:spPr>
        <p:txBody>
          <a:bodyPr>
            <a:normAutofit fontScale="62500" lnSpcReduction="20000"/>
          </a:bodyPr>
          <a:lstStyle/>
          <a:p>
            <a:r>
              <a:rPr lang="sl-SI" dirty="0" smtClean="0"/>
              <a:t>Na Osnovni šoli Črni Vrh bodo v tem tednu izpeljali tehniški dan. Učenci in vsi zaposleni bodo izdelovali VENČEK UPANJA.</a:t>
            </a:r>
            <a:br>
              <a:rPr lang="sl-SI" dirty="0" smtClean="0"/>
            </a:br>
            <a:r>
              <a:rPr lang="sl-SI" dirty="0"/>
              <a:t>K</a:t>
            </a:r>
            <a:r>
              <a:rPr lang="sl-SI" dirty="0" smtClean="0"/>
              <a:t> tej akciji bi radi povabili tudi širšo javnost. Tudi Vas. Povabilo o akciji bodo razposlali na šole, novinarjem, prijateljem, znancem… saj si želijo, da ljudje v tem času ne obupajo. Želijo si, da vsi optimistično zremo naprej v lep in zdrav jutrišnji dan.</a:t>
            </a:r>
            <a:br>
              <a:rPr lang="sl-SI" dirty="0" smtClean="0"/>
            </a:br>
            <a:r>
              <a:rPr lang="sl-SI" dirty="0" smtClean="0"/>
              <a:t>Smo v času, ko je vsaka družina na svojem domu. V času, ko je prav, da se ne družino. Ko je prav, da se ne vidimo. In vsak zase upa, da bo kmalu prišel dan, ko bomo lahko zaživeli ˝normalno življenje˝. Smo v času, ko je za marsikoga življenje težko. A upanja ne smemo izgubiti. In ta venček naj bo simbol, ki bo navzven izražal željo in upanje za lepši in zdrav jutrišnji dan. </a:t>
            </a:r>
          </a:p>
          <a:p>
            <a:r>
              <a:rPr lang="sl-SI" dirty="0" smtClean="0">
                <a:solidFill>
                  <a:srgbClr val="C00000"/>
                </a:solidFill>
              </a:rPr>
              <a:t>Prav </a:t>
            </a:r>
            <a:r>
              <a:rPr lang="sl-SI" dirty="0" smtClean="0">
                <a:solidFill>
                  <a:srgbClr val="C00000"/>
                </a:solidFill>
              </a:rPr>
              <a:t>zato pošiljam </a:t>
            </a:r>
            <a:r>
              <a:rPr lang="sl-SI" dirty="0" smtClean="0">
                <a:solidFill>
                  <a:srgbClr val="C00000"/>
                </a:solidFill>
              </a:rPr>
              <a:t>tudi vam, da ga </a:t>
            </a:r>
            <a:r>
              <a:rPr lang="sl-SI" dirty="0" smtClean="0">
                <a:solidFill>
                  <a:srgbClr val="C00000"/>
                </a:solidFill>
              </a:rPr>
              <a:t>naredite in da stopi skupaj cela družina.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Ko boste venček izdelali (vsa navodila in priporočila dobite v priponki), ga izobesite na vrata ali okno ali balkon… Na mesto, kjer se bo venček videlo. Ko bodo šli ljudje mimo vaše hiše, bodo opazili, da v hiši živi upanje. To nas bo vse skupaj povezalo.</a:t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V kolikor imate Facebook profil, ste povabljeni, da venček pokažete tudi drugim. Da jih tudi preko Facebooka povabite k akciji. Želimo si, da se akcija razširi po Sloveniji. </a:t>
            </a:r>
          </a:p>
          <a:p>
            <a:pPr marL="0" indent="0">
              <a:buNone/>
            </a:pPr>
            <a:endParaRPr lang="sl-SI" dirty="0" smtClean="0"/>
          </a:p>
          <a:p>
            <a:r>
              <a:rPr lang="sl-SI" dirty="0" smtClean="0"/>
              <a:t>file:///C:/Users/Ucitelj/Desktop/VENCEK_UPANJA_kako_ga_izdelati.pdf</a:t>
            </a:r>
          </a:p>
          <a:p>
            <a:pPr marL="0" indent="0">
              <a:buNone/>
            </a:pP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endParaRPr lang="sl-SI" dirty="0"/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92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025"/>
    </mc:Choice>
    <mc:Fallback>
      <p:transition spd="slow" advTm="72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385</Words>
  <Application>Microsoft Office PowerPoint</Application>
  <PresentationFormat>Širokozaslonsko</PresentationFormat>
  <Paragraphs>32</Paragraphs>
  <Slides>6</Slides>
  <Notes>0</Notes>
  <HiddenSlides>0</HiddenSlides>
  <MMClips>6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Officeova tema</vt:lpstr>
      <vt:lpstr>TOREK, 14. 4.</vt:lpstr>
      <vt:lpstr>MAT, ODŠTEVAM DESETICE OD DVOMESTNEGA ŠTEVILA</vt:lpstr>
      <vt:lpstr>Sedaj se spomnimo, kako odštevamo desetice. 56 – 20 = 36 56 -10 – 10 = 46 – 10 = 36</vt:lpstr>
      <vt:lpstr>SPO, skrb za čisto okolje</vt:lpstr>
      <vt:lpstr>SLJ, opis poti</vt:lpstr>
      <vt:lpstr>LUM; izdelava venčka upanja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TOREK, 14. 4.</dc:title>
  <dc:creator>Sonja Ploj</dc:creator>
  <cp:lastModifiedBy>Sonja Ploj</cp:lastModifiedBy>
  <cp:revision>11</cp:revision>
  <dcterms:created xsi:type="dcterms:W3CDTF">2020-04-13T09:21:32Z</dcterms:created>
  <dcterms:modified xsi:type="dcterms:W3CDTF">2020-04-13T12:24:52Z</dcterms:modified>
</cp:coreProperties>
</file>