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5D30CE61-59F3-48BC-B52A-52CD6E5BAA15}" type="datetimeFigureOut">
              <a:rPr lang="sl-SI" smtClean="0"/>
              <a:t>4. 05. 2020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DA651E-3EE3-4E67-9A8E-9BD1CD859CA1}" type="slidenum">
              <a:rPr lang="sl-SI" smtClean="0"/>
              <a:t>‹#›</a:t>
            </a:fld>
            <a:endParaRPr lang="sl-SI"/>
          </a:p>
        </p:txBody>
      </p:sp>
    </p:spTree>
    <p:extLst>
      <p:ext uri="{BB962C8B-B14F-4D97-AF65-F5344CB8AC3E}">
        <p14:creationId xmlns:p14="http://schemas.microsoft.com/office/powerpoint/2010/main" val="2630554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5D30CE61-59F3-48BC-B52A-52CD6E5BAA15}" type="datetimeFigureOut">
              <a:rPr lang="sl-SI" smtClean="0"/>
              <a:t>4. 05. 2020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DA651E-3EE3-4E67-9A8E-9BD1CD859CA1}" type="slidenum">
              <a:rPr lang="sl-SI" smtClean="0"/>
              <a:t>‹#›</a:t>
            </a:fld>
            <a:endParaRPr lang="sl-SI"/>
          </a:p>
        </p:txBody>
      </p:sp>
    </p:spTree>
    <p:extLst>
      <p:ext uri="{BB962C8B-B14F-4D97-AF65-F5344CB8AC3E}">
        <p14:creationId xmlns:p14="http://schemas.microsoft.com/office/powerpoint/2010/main" val="320126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5D30CE61-59F3-48BC-B52A-52CD6E5BAA15}" type="datetimeFigureOut">
              <a:rPr lang="sl-SI" smtClean="0"/>
              <a:t>4. 05. 2020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DA651E-3EE3-4E67-9A8E-9BD1CD859CA1}" type="slidenum">
              <a:rPr lang="sl-SI" smtClean="0"/>
              <a:t>‹#›</a:t>
            </a:fld>
            <a:endParaRPr lang="sl-SI"/>
          </a:p>
        </p:txBody>
      </p:sp>
    </p:spTree>
    <p:extLst>
      <p:ext uri="{BB962C8B-B14F-4D97-AF65-F5344CB8AC3E}">
        <p14:creationId xmlns:p14="http://schemas.microsoft.com/office/powerpoint/2010/main" val="213739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5D30CE61-59F3-48BC-B52A-52CD6E5BAA15}" type="datetimeFigureOut">
              <a:rPr lang="sl-SI" smtClean="0"/>
              <a:t>4. 05. 2020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DA651E-3EE3-4E67-9A8E-9BD1CD859CA1}" type="slidenum">
              <a:rPr lang="sl-SI" smtClean="0"/>
              <a:t>‹#›</a:t>
            </a:fld>
            <a:endParaRPr lang="sl-SI"/>
          </a:p>
        </p:txBody>
      </p:sp>
    </p:spTree>
    <p:extLst>
      <p:ext uri="{BB962C8B-B14F-4D97-AF65-F5344CB8AC3E}">
        <p14:creationId xmlns:p14="http://schemas.microsoft.com/office/powerpoint/2010/main" val="52356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5D30CE61-59F3-48BC-B52A-52CD6E5BAA15}" type="datetimeFigureOut">
              <a:rPr lang="sl-SI" smtClean="0"/>
              <a:t>4. 05. 2020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DA651E-3EE3-4E67-9A8E-9BD1CD859CA1}" type="slidenum">
              <a:rPr lang="sl-SI" smtClean="0"/>
              <a:t>‹#›</a:t>
            </a:fld>
            <a:endParaRPr lang="sl-SI"/>
          </a:p>
        </p:txBody>
      </p:sp>
    </p:spTree>
    <p:extLst>
      <p:ext uri="{BB962C8B-B14F-4D97-AF65-F5344CB8AC3E}">
        <p14:creationId xmlns:p14="http://schemas.microsoft.com/office/powerpoint/2010/main" val="287716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5D30CE61-59F3-48BC-B52A-52CD6E5BAA15}" type="datetimeFigureOut">
              <a:rPr lang="sl-SI" smtClean="0"/>
              <a:t>4. 05. 2020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DA651E-3EE3-4E67-9A8E-9BD1CD859CA1}" type="slidenum">
              <a:rPr lang="sl-SI" smtClean="0"/>
              <a:t>‹#›</a:t>
            </a:fld>
            <a:endParaRPr lang="sl-SI"/>
          </a:p>
        </p:txBody>
      </p:sp>
    </p:spTree>
    <p:extLst>
      <p:ext uri="{BB962C8B-B14F-4D97-AF65-F5344CB8AC3E}">
        <p14:creationId xmlns:p14="http://schemas.microsoft.com/office/powerpoint/2010/main" val="182666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5D30CE61-59F3-48BC-B52A-52CD6E5BAA15}" type="datetimeFigureOut">
              <a:rPr lang="sl-SI" smtClean="0"/>
              <a:t>4. 05. 2020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50DA651E-3EE3-4E67-9A8E-9BD1CD859CA1}" type="slidenum">
              <a:rPr lang="sl-SI" smtClean="0"/>
              <a:t>‹#›</a:t>
            </a:fld>
            <a:endParaRPr lang="sl-SI"/>
          </a:p>
        </p:txBody>
      </p:sp>
    </p:spTree>
    <p:extLst>
      <p:ext uri="{BB962C8B-B14F-4D97-AF65-F5344CB8AC3E}">
        <p14:creationId xmlns:p14="http://schemas.microsoft.com/office/powerpoint/2010/main" val="127439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5D30CE61-59F3-48BC-B52A-52CD6E5BAA15}" type="datetimeFigureOut">
              <a:rPr lang="sl-SI" smtClean="0"/>
              <a:t>4. 05. 2020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50DA651E-3EE3-4E67-9A8E-9BD1CD859CA1}" type="slidenum">
              <a:rPr lang="sl-SI" smtClean="0"/>
              <a:t>‹#›</a:t>
            </a:fld>
            <a:endParaRPr lang="sl-SI"/>
          </a:p>
        </p:txBody>
      </p:sp>
    </p:spTree>
    <p:extLst>
      <p:ext uri="{BB962C8B-B14F-4D97-AF65-F5344CB8AC3E}">
        <p14:creationId xmlns:p14="http://schemas.microsoft.com/office/powerpoint/2010/main" val="3006297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5D30CE61-59F3-48BC-B52A-52CD6E5BAA15}" type="datetimeFigureOut">
              <a:rPr lang="sl-SI" smtClean="0"/>
              <a:t>4. 05. 2020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50DA651E-3EE3-4E67-9A8E-9BD1CD859CA1}" type="slidenum">
              <a:rPr lang="sl-SI" smtClean="0"/>
              <a:t>‹#›</a:t>
            </a:fld>
            <a:endParaRPr lang="sl-SI"/>
          </a:p>
        </p:txBody>
      </p:sp>
    </p:spTree>
    <p:extLst>
      <p:ext uri="{BB962C8B-B14F-4D97-AF65-F5344CB8AC3E}">
        <p14:creationId xmlns:p14="http://schemas.microsoft.com/office/powerpoint/2010/main" val="841397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5D30CE61-59F3-48BC-B52A-52CD6E5BAA15}" type="datetimeFigureOut">
              <a:rPr lang="sl-SI" smtClean="0"/>
              <a:t>4. 05. 2020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DA651E-3EE3-4E67-9A8E-9BD1CD859CA1}" type="slidenum">
              <a:rPr lang="sl-SI" smtClean="0"/>
              <a:t>‹#›</a:t>
            </a:fld>
            <a:endParaRPr lang="sl-SI"/>
          </a:p>
        </p:txBody>
      </p:sp>
    </p:spTree>
    <p:extLst>
      <p:ext uri="{BB962C8B-B14F-4D97-AF65-F5344CB8AC3E}">
        <p14:creationId xmlns:p14="http://schemas.microsoft.com/office/powerpoint/2010/main" val="4163410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5D30CE61-59F3-48BC-B52A-52CD6E5BAA15}" type="datetimeFigureOut">
              <a:rPr lang="sl-SI" smtClean="0"/>
              <a:t>4. 05. 2020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DA651E-3EE3-4E67-9A8E-9BD1CD859CA1}" type="slidenum">
              <a:rPr lang="sl-SI" smtClean="0"/>
              <a:t>‹#›</a:t>
            </a:fld>
            <a:endParaRPr lang="sl-SI"/>
          </a:p>
        </p:txBody>
      </p:sp>
    </p:spTree>
    <p:extLst>
      <p:ext uri="{BB962C8B-B14F-4D97-AF65-F5344CB8AC3E}">
        <p14:creationId xmlns:p14="http://schemas.microsoft.com/office/powerpoint/2010/main" val="357588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0CE61-59F3-48BC-B52A-52CD6E5BAA15}" type="datetimeFigureOut">
              <a:rPr lang="sl-SI" smtClean="0"/>
              <a:t>4. 05. 2020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A651E-3EE3-4E67-9A8E-9BD1CD859CA1}" type="slidenum">
              <a:rPr lang="sl-SI" smtClean="0"/>
              <a:t>‹#›</a:t>
            </a:fld>
            <a:endParaRPr lang="sl-SI"/>
          </a:p>
        </p:txBody>
      </p:sp>
    </p:spTree>
    <p:extLst>
      <p:ext uri="{BB962C8B-B14F-4D97-AF65-F5344CB8AC3E}">
        <p14:creationId xmlns:p14="http://schemas.microsoft.com/office/powerpoint/2010/main" val="118511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678728"/>
          </a:xfrm>
        </p:spPr>
        <p:txBody>
          <a:bodyPr>
            <a:normAutofit/>
          </a:bodyPr>
          <a:lstStyle/>
          <a:p>
            <a:r>
              <a:rPr lang="sl-SI" sz="2400" dirty="0" smtClean="0">
                <a:solidFill>
                  <a:schemeClr val="accent5">
                    <a:lumMod val="50000"/>
                  </a:schemeClr>
                </a:solidFill>
              </a:rPr>
              <a:t>SREDA, 6. maj</a:t>
            </a:r>
            <a:endParaRPr lang="sl-SI" sz="2400" dirty="0">
              <a:solidFill>
                <a:schemeClr val="accent5">
                  <a:lumMod val="50000"/>
                </a:schemeClr>
              </a:solidFill>
            </a:endParaRPr>
          </a:p>
        </p:txBody>
      </p:sp>
      <p:sp>
        <p:nvSpPr>
          <p:cNvPr id="3" name="Podnaslov 2"/>
          <p:cNvSpPr>
            <a:spLocks noGrp="1"/>
          </p:cNvSpPr>
          <p:nvPr>
            <p:ph type="subTitle" idx="1"/>
          </p:nvPr>
        </p:nvSpPr>
        <p:spPr>
          <a:xfrm>
            <a:off x="1376219" y="2392075"/>
            <a:ext cx="9144000" cy="1655762"/>
          </a:xfrm>
        </p:spPr>
        <p:txBody>
          <a:bodyPr>
            <a:normAutofit lnSpcReduction="10000"/>
          </a:bodyPr>
          <a:lstStyle/>
          <a:p>
            <a:r>
              <a:rPr lang="sl-SI" dirty="0" smtClean="0">
                <a:solidFill>
                  <a:schemeClr val="accent5">
                    <a:lumMod val="50000"/>
                  </a:schemeClr>
                </a:solidFill>
              </a:rPr>
              <a:t>MAT</a:t>
            </a:r>
          </a:p>
          <a:p>
            <a:r>
              <a:rPr lang="sl-SI" dirty="0" smtClean="0">
                <a:solidFill>
                  <a:schemeClr val="accent5">
                    <a:lumMod val="50000"/>
                  </a:schemeClr>
                </a:solidFill>
              </a:rPr>
              <a:t>SLJ</a:t>
            </a:r>
          </a:p>
          <a:p>
            <a:r>
              <a:rPr lang="sl-SI" dirty="0" smtClean="0">
                <a:solidFill>
                  <a:schemeClr val="accent5">
                    <a:lumMod val="50000"/>
                  </a:schemeClr>
                </a:solidFill>
              </a:rPr>
              <a:t>SPO</a:t>
            </a:r>
          </a:p>
          <a:p>
            <a:r>
              <a:rPr lang="sl-SI" dirty="0" smtClean="0">
                <a:solidFill>
                  <a:schemeClr val="accent5">
                    <a:lumMod val="50000"/>
                  </a:schemeClr>
                </a:solidFill>
              </a:rPr>
              <a:t>LUM</a:t>
            </a:r>
            <a:endParaRPr lang="sl-SI" dirty="0">
              <a:solidFill>
                <a:schemeClr val="accent5">
                  <a:lumMod val="50000"/>
                </a:schemeClr>
              </a:solidFill>
            </a:endParaRPr>
          </a:p>
        </p:txBody>
      </p:sp>
      <p:pic>
        <p:nvPicPr>
          <p:cNvPr id="6" name="Zvok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746930340"/>
      </p:ext>
    </p:extLst>
  </p:cSld>
  <p:clrMapOvr>
    <a:masterClrMapping/>
  </p:clrMapOvr>
  <mc:AlternateContent xmlns:mc="http://schemas.openxmlformats.org/markup-compatibility/2006">
    <mc:Choice xmlns:p14="http://schemas.microsoft.com/office/powerpoint/2010/main" Requires="p14">
      <p:transition spd="slow" p14:dur="2000" advTm="21630"/>
    </mc:Choice>
    <mc:Fallback>
      <p:transition spd="slow" advTm="216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785091"/>
            <a:ext cx="9144000" cy="554182"/>
          </a:xfrm>
        </p:spPr>
        <p:txBody>
          <a:bodyPr>
            <a:normAutofit/>
          </a:bodyPr>
          <a:lstStyle/>
          <a:p>
            <a:pPr algn="l"/>
            <a:r>
              <a:rPr lang="sl-SI" sz="2400" dirty="0" smtClean="0">
                <a:solidFill>
                  <a:schemeClr val="accent5">
                    <a:lumMod val="50000"/>
                  </a:schemeClr>
                </a:solidFill>
              </a:rPr>
              <a:t>SLJ, odgovori na vprašanja</a:t>
            </a:r>
            <a:endParaRPr lang="sl-SI" sz="2400" dirty="0">
              <a:solidFill>
                <a:schemeClr val="accent5">
                  <a:lumMod val="50000"/>
                </a:schemeClr>
              </a:solidFill>
            </a:endParaRPr>
          </a:p>
        </p:txBody>
      </p:sp>
      <p:sp>
        <p:nvSpPr>
          <p:cNvPr id="3" name="Podnaslov 2"/>
          <p:cNvSpPr>
            <a:spLocks noGrp="1"/>
          </p:cNvSpPr>
          <p:nvPr>
            <p:ph type="subTitle" idx="1"/>
          </p:nvPr>
        </p:nvSpPr>
        <p:spPr>
          <a:xfrm>
            <a:off x="1403927" y="1533236"/>
            <a:ext cx="9264073" cy="3724564"/>
          </a:xfrm>
        </p:spPr>
        <p:txBody>
          <a:bodyPr/>
          <a:lstStyle/>
          <a:p>
            <a:pPr marL="342900" indent="-342900" algn="l">
              <a:buFont typeface="Arial" panose="020B0604020202020204" pitchFamily="34" charset="0"/>
              <a:buChar char="•"/>
            </a:pPr>
            <a:r>
              <a:rPr lang="sl-SI" dirty="0" smtClean="0"/>
              <a:t>Preberi besedilo v DZ na strani 54 večkrat, po potrebi si pomembne podatke podčrtaj.</a:t>
            </a:r>
          </a:p>
          <a:p>
            <a:pPr marL="342900" indent="-342900" algn="l">
              <a:buFont typeface="Arial" panose="020B0604020202020204" pitchFamily="34" charset="0"/>
              <a:buChar char="•"/>
            </a:pPr>
            <a:r>
              <a:rPr lang="sl-SI" dirty="0" smtClean="0"/>
              <a:t>V DZ na strani 55 izberi </a:t>
            </a:r>
            <a:r>
              <a:rPr lang="sl-SI" b="1" dirty="0" smtClean="0"/>
              <a:t>prvo ali drugo</a:t>
            </a:r>
            <a:r>
              <a:rPr lang="sl-SI" dirty="0" smtClean="0"/>
              <a:t> nalogo in jo reši. Pri prvi nalogi moraš odgovoriti na vprašanja, odgovarjaj v celih povedih, piši s pisanimi črkami. Pri drugi nalogi pa s pisanimi črkami napiši nadaljevanje zgodbe. Po želji lahko rešiš obe nalogi.</a:t>
            </a:r>
            <a:endParaRPr lang="sl-SI" dirty="0"/>
          </a:p>
        </p:txBody>
      </p:sp>
      <p:pic>
        <p:nvPicPr>
          <p:cNvPr id="6" name="Zvok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986007561"/>
      </p:ext>
    </p:extLst>
  </p:cSld>
  <p:clrMapOvr>
    <a:masterClrMapping/>
  </p:clrMapOvr>
  <mc:AlternateContent xmlns:mc="http://schemas.openxmlformats.org/markup-compatibility/2006">
    <mc:Choice xmlns:p14="http://schemas.microsoft.com/office/powerpoint/2010/main" Requires="p14">
      <p:transition spd="slow" p14:dur="2000" advTm="139078"/>
    </mc:Choice>
    <mc:Fallback>
      <p:transition spd="slow" advTm="1390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655782"/>
            <a:ext cx="9144000" cy="701963"/>
          </a:xfrm>
        </p:spPr>
        <p:txBody>
          <a:bodyPr>
            <a:normAutofit/>
          </a:bodyPr>
          <a:lstStyle/>
          <a:p>
            <a:pPr algn="l"/>
            <a:r>
              <a:rPr lang="sl-SI" sz="2400" dirty="0" smtClean="0">
                <a:solidFill>
                  <a:schemeClr val="accent5">
                    <a:lumMod val="50000"/>
                  </a:schemeClr>
                </a:solidFill>
              </a:rPr>
              <a:t>MAT, tehtamo </a:t>
            </a:r>
            <a:endParaRPr lang="sl-SI" sz="2400" dirty="0">
              <a:solidFill>
                <a:schemeClr val="accent5">
                  <a:lumMod val="50000"/>
                </a:schemeClr>
              </a:solidFill>
            </a:endParaRPr>
          </a:p>
        </p:txBody>
      </p:sp>
      <p:sp>
        <p:nvSpPr>
          <p:cNvPr id="3" name="Podnaslov 2"/>
          <p:cNvSpPr>
            <a:spLocks noGrp="1"/>
          </p:cNvSpPr>
          <p:nvPr>
            <p:ph type="subTitle" idx="1"/>
          </p:nvPr>
        </p:nvSpPr>
        <p:spPr>
          <a:xfrm>
            <a:off x="1246909" y="1551653"/>
            <a:ext cx="9144000" cy="4359619"/>
          </a:xfrm>
        </p:spPr>
        <p:txBody>
          <a:bodyPr>
            <a:normAutofit lnSpcReduction="10000"/>
          </a:bodyPr>
          <a:lstStyle/>
          <a:p>
            <a:pPr marL="342900" indent="-342900" algn="l">
              <a:buFont typeface="Arial" panose="020B0604020202020204" pitchFamily="34" charset="0"/>
              <a:buChar char="•"/>
            </a:pPr>
            <a:r>
              <a:rPr lang="sl-SI" dirty="0" smtClean="0"/>
              <a:t>Si se že kdaj gugal na previsni gugalnici? Takšni </a:t>
            </a:r>
          </a:p>
          <a:p>
            <a:pPr marL="342900" indent="-342900" algn="l">
              <a:buFont typeface="Arial" panose="020B0604020202020204" pitchFamily="34" charset="0"/>
              <a:buChar char="•"/>
            </a:pPr>
            <a:endParaRPr lang="sl-SI" dirty="0" smtClean="0"/>
          </a:p>
          <a:p>
            <a:pPr marL="342900" indent="-342900" algn="l">
              <a:buFont typeface="Arial" panose="020B0604020202020204" pitchFamily="34" charset="0"/>
              <a:buChar char="•"/>
            </a:pPr>
            <a:r>
              <a:rPr lang="sl-SI" dirty="0" smtClean="0"/>
              <a:t>Kdo je na gornji gugalnici težji ali lažji?  Enako težka sta, zato rečemo, da je gugalnica v </a:t>
            </a:r>
            <a:r>
              <a:rPr lang="sl-SI" dirty="0" smtClean="0">
                <a:solidFill>
                  <a:srgbClr val="FF0000"/>
                </a:solidFill>
              </a:rPr>
              <a:t>ravnovesju.</a:t>
            </a:r>
          </a:p>
          <a:p>
            <a:pPr marL="342900" indent="-342900" algn="l">
              <a:buFont typeface="Arial" panose="020B0604020202020204" pitchFamily="34" charset="0"/>
              <a:buChar char="•"/>
            </a:pPr>
            <a:r>
              <a:rPr lang="sl-SI" dirty="0" smtClean="0"/>
              <a:t>Kaj pa na tej gugalnici, kdo je težji, kdo je lažji?</a:t>
            </a:r>
          </a:p>
          <a:p>
            <a:pPr marL="342900" indent="-342900" algn="l">
              <a:buFont typeface="Arial" panose="020B0604020202020204" pitchFamily="34" charset="0"/>
              <a:buChar char="•"/>
            </a:pPr>
            <a:r>
              <a:rPr lang="sl-SI" dirty="0" smtClean="0"/>
              <a:t>Lažja je deklica, ker jo je deček dvignil v zrak.</a:t>
            </a:r>
            <a:endParaRPr lang="sl-SI" dirty="0"/>
          </a:p>
          <a:p>
            <a:pPr marL="342900" indent="-342900" algn="l">
              <a:buFont typeface="Arial" panose="020B0604020202020204" pitchFamily="34" charset="0"/>
              <a:buChar char="•"/>
            </a:pPr>
            <a:r>
              <a:rPr lang="sl-SI" dirty="0" smtClean="0"/>
              <a:t>Če imaš doma podobno gugalnico se s svojimi družinskimi člani gugaj in ugotovi, kdo je v družini težji in kdo lažji.</a:t>
            </a:r>
          </a:p>
          <a:p>
            <a:pPr marL="342900" indent="-342900" algn="l">
              <a:buFont typeface="Arial" panose="020B0604020202020204" pitchFamily="34" charset="0"/>
              <a:buChar char="•"/>
            </a:pPr>
            <a:r>
              <a:rPr lang="sl-SI" dirty="0" smtClean="0"/>
              <a:t>V DZ matematika reši naloge na strani 18 in 19. Drugo nalogo na strani 19 lahko tudi izpustiš, ampak jaz ti svetujem, da jo pogledaš in morda te bo pritegnila, da boš sam naredil previsno gugalnico.</a:t>
            </a:r>
            <a:endParaRPr lang="sl-SI" dirty="0"/>
          </a:p>
        </p:txBody>
      </p:sp>
      <p:pic>
        <p:nvPicPr>
          <p:cNvPr id="4" name="Slik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585" y="1228380"/>
            <a:ext cx="1787560" cy="1067453"/>
          </a:xfrm>
          <a:prstGeom prst="rect">
            <a:avLst/>
          </a:prstGeom>
        </p:spPr>
      </p:pic>
      <p:pic>
        <p:nvPicPr>
          <p:cNvPr id="5" name="Slika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5203" y="2677648"/>
            <a:ext cx="2309091" cy="1284595"/>
          </a:xfrm>
          <a:prstGeom prst="rect">
            <a:avLst/>
          </a:prstGeom>
        </p:spPr>
      </p:pic>
      <p:pic>
        <p:nvPicPr>
          <p:cNvPr id="6" name="Zvok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391122168"/>
      </p:ext>
    </p:extLst>
  </p:cSld>
  <p:clrMapOvr>
    <a:masterClrMapping/>
  </p:clrMapOvr>
  <mc:AlternateContent xmlns:mc="http://schemas.openxmlformats.org/markup-compatibility/2006">
    <mc:Choice xmlns:p14="http://schemas.microsoft.com/office/powerpoint/2010/main" Requires="p14">
      <p:transition spd="slow" p14:dur="2000" advTm="123683"/>
    </mc:Choice>
    <mc:Fallback>
      <p:transition spd="slow" advTm="1236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614073"/>
          </a:xfrm>
        </p:spPr>
        <p:txBody>
          <a:bodyPr>
            <a:normAutofit/>
          </a:bodyPr>
          <a:lstStyle/>
          <a:p>
            <a:pPr algn="l"/>
            <a:r>
              <a:rPr lang="sl-SI" sz="2400" dirty="0" smtClean="0">
                <a:solidFill>
                  <a:schemeClr val="accent6">
                    <a:lumMod val="50000"/>
                  </a:schemeClr>
                </a:solidFill>
              </a:rPr>
              <a:t>SPO, skrbim za zdravje</a:t>
            </a:r>
            <a:endParaRPr lang="sl-SI" sz="2400" dirty="0">
              <a:solidFill>
                <a:schemeClr val="accent6">
                  <a:lumMod val="50000"/>
                </a:schemeClr>
              </a:solidFill>
            </a:endParaRPr>
          </a:p>
        </p:txBody>
      </p:sp>
      <p:sp>
        <p:nvSpPr>
          <p:cNvPr id="3" name="Podnaslov 2"/>
          <p:cNvSpPr>
            <a:spLocks noGrp="1"/>
          </p:cNvSpPr>
          <p:nvPr>
            <p:ph type="subTitle" idx="1"/>
          </p:nvPr>
        </p:nvSpPr>
        <p:spPr>
          <a:xfrm>
            <a:off x="1524000" y="2041236"/>
            <a:ext cx="9144000" cy="3216564"/>
          </a:xfrm>
        </p:spPr>
        <p:txBody>
          <a:bodyPr/>
          <a:lstStyle/>
          <a:p>
            <a:pPr marL="342900" indent="-342900" algn="l">
              <a:buFont typeface="Arial" panose="020B0604020202020204" pitchFamily="34" charset="0"/>
              <a:buChar char="•"/>
            </a:pPr>
            <a:r>
              <a:rPr lang="sl-SI" dirty="0" smtClean="0"/>
              <a:t>Navodila imaš od včeraj, opazuješ svojo prehrano, pripraviš pogrinjke, pomagaš kuhati zdravo hrano…..</a:t>
            </a:r>
          </a:p>
          <a:p>
            <a:pPr marL="342900" indent="-342900" algn="l">
              <a:buFont typeface="Arial" panose="020B0604020202020204" pitchFamily="34" charset="0"/>
              <a:buChar char="•"/>
            </a:pPr>
            <a:endParaRPr lang="sl-SI" dirty="0"/>
          </a:p>
        </p:txBody>
      </p:sp>
      <p:pic>
        <p:nvPicPr>
          <p:cNvPr id="4" name="Slika 3"/>
          <p:cNvPicPr>
            <a:picLocks noChangeAspect="1"/>
          </p:cNvPicPr>
          <p:nvPr/>
        </p:nvPicPr>
        <p:blipFill>
          <a:blip r:embed="rId4"/>
          <a:stretch>
            <a:fillRect/>
          </a:stretch>
        </p:blipFill>
        <p:spPr>
          <a:xfrm>
            <a:off x="2308946" y="2800783"/>
            <a:ext cx="2143125" cy="2143125"/>
          </a:xfrm>
          <a:prstGeom prst="rect">
            <a:avLst/>
          </a:prstGeom>
        </p:spPr>
      </p:pic>
      <p:pic>
        <p:nvPicPr>
          <p:cNvPr id="5" name="Slika 4"/>
          <p:cNvPicPr>
            <a:picLocks noChangeAspect="1"/>
          </p:cNvPicPr>
          <p:nvPr/>
        </p:nvPicPr>
        <p:blipFill>
          <a:blip r:embed="rId5"/>
          <a:stretch>
            <a:fillRect/>
          </a:stretch>
        </p:blipFill>
        <p:spPr>
          <a:xfrm>
            <a:off x="5658428" y="3015095"/>
            <a:ext cx="2667000" cy="1714500"/>
          </a:xfrm>
          <a:prstGeom prst="rect">
            <a:avLst/>
          </a:prstGeom>
        </p:spPr>
      </p:pic>
      <p:pic>
        <p:nvPicPr>
          <p:cNvPr id="6" name="Zvok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728658992"/>
      </p:ext>
    </p:extLst>
  </p:cSld>
  <p:clrMapOvr>
    <a:masterClrMapping/>
  </p:clrMapOvr>
  <mc:AlternateContent xmlns:mc="http://schemas.openxmlformats.org/markup-compatibility/2006">
    <mc:Choice xmlns:p14="http://schemas.microsoft.com/office/powerpoint/2010/main" Requires="p14">
      <p:transition spd="slow" p14:dur="2000" advTm="17232"/>
    </mc:Choice>
    <mc:Fallback>
      <p:transition spd="slow" advTm="17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494001"/>
          </a:xfrm>
        </p:spPr>
        <p:txBody>
          <a:bodyPr>
            <a:normAutofit/>
          </a:bodyPr>
          <a:lstStyle/>
          <a:p>
            <a:pPr algn="l"/>
            <a:r>
              <a:rPr lang="sl-SI" sz="2400" dirty="0" smtClean="0">
                <a:solidFill>
                  <a:schemeClr val="accent6">
                    <a:lumMod val="50000"/>
                  </a:schemeClr>
                </a:solidFill>
              </a:rPr>
              <a:t>LUM, plastično oblikovanje, priprava zanimivega krožnika iz hrane</a:t>
            </a:r>
            <a:endParaRPr lang="sl-SI" sz="2400" dirty="0">
              <a:solidFill>
                <a:schemeClr val="accent6">
                  <a:lumMod val="50000"/>
                </a:schemeClr>
              </a:solidFill>
            </a:endParaRPr>
          </a:p>
        </p:txBody>
      </p:sp>
      <p:sp>
        <p:nvSpPr>
          <p:cNvPr id="3" name="Podnaslov 2"/>
          <p:cNvSpPr>
            <a:spLocks noGrp="1"/>
          </p:cNvSpPr>
          <p:nvPr>
            <p:ph type="subTitle" idx="1"/>
          </p:nvPr>
        </p:nvSpPr>
        <p:spPr>
          <a:xfrm>
            <a:off x="1524000" y="1976582"/>
            <a:ext cx="9144000" cy="3281218"/>
          </a:xfrm>
        </p:spPr>
        <p:txBody>
          <a:bodyPr/>
          <a:lstStyle/>
          <a:p>
            <a:pPr marL="342900" indent="-342900" algn="l">
              <a:buFont typeface="Arial" panose="020B0604020202020204" pitchFamily="34" charset="0"/>
              <a:buChar char="•"/>
            </a:pPr>
            <a:r>
              <a:rPr lang="sl-SI" dirty="0" smtClean="0"/>
              <a:t>Navodila imaš od včeraj, kadarkoli v tednu opraviš nalogo. Še nekaj fotografij možnosti izvedbe naloge:</a:t>
            </a:r>
          </a:p>
          <a:p>
            <a:pPr algn="l"/>
            <a:endParaRPr lang="sl-SI" dirty="0"/>
          </a:p>
        </p:txBody>
      </p:sp>
      <p:pic>
        <p:nvPicPr>
          <p:cNvPr id="4" name="Slik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523" y="3017327"/>
            <a:ext cx="2997354" cy="2984653"/>
          </a:xfrm>
          <a:prstGeom prst="rect">
            <a:avLst/>
          </a:prstGeom>
        </p:spPr>
      </p:pic>
      <p:pic>
        <p:nvPicPr>
          <p:cNvPr id="5" name="Slika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7551" y="2881744"/>
            <a:ext cx="2918477" cy="3272379"/>
          </a:xfrm>
          <a:prstGeom prst="rect">
            <a:avLst/>
          </a:prstGeom>
        </p:spPr>
      </p:pic>
      <p:pic>
        <p:nvPicPr>
          <p:cNvPr id="6" name="Zvok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664912427"/>
      </p:ext>
    </p:extLst>
  </p:cSld>
  <p:clrMapOvr>
    <a:masterClrMapping/>
  </p:clrMapOvr>
  <mc:AlternateContent xmlns:mc="http://schemas.openxmlformats.org/markup-compatibility/2006">
    <mc:Choice xmlns:p14="http://schemas.microsoft.com/office/powerpoint/2010/main" Requires="p14">
      <p:transition spd="slow" p14:dur="2000" advTm="16350"/>
    </mc:Choice>
    <mc:Fallback>
      <p:transition spd="slow" advTm="163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TotalTime>
  <Words>255</Words>
  <Application>Microsoft Office PowerPoint</Application>
  <PresentationFormat>Širokozaslonsko</PresentationFormat>
  <Paragraphs>20</Paragraphs>
  <Slides>5</Slides>
  <Notes>0</Notes>
  <HiddenSlides>0</HiddenSlides>
  <MMClips>5</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5</vt:i4>
      </vt:variant>
    </vt:vector>
  </HeadingPairs>
  <TitlesOfParts>
    <vt:vector size="9" baseType="lpstr">
      <vt:lpstr>Arial</vt:lpstr>
      <vt:lpstr>Calibri</vt:lpstr>
      <vt:lpstr>Calibri Light</vt:lpstr>
      <vt:lpstr>Officeova tema</vt:lpstr>
      <vt:lpstr>SREDA, 6. maj</vt:lpstr>
      <vt:lpstr>SLJ, odgovori na vprašanja</vt:lpstr>
      <vt:lpstr>MAT, tehtamo </vt:lpstr>
      <vt:lpstr>SPO, skrbim za zdravje</vt:lpstr>
      <vt:lpstr>LUM, plastično oblikovanje, priprava zanimivega krožnika iz hrane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SREDA, 6. maj</dc:title>
  <dc:creator>Sonja Ploj</dc:creator>
  <cp:lastModifiedBy>Sonja Ploj</cp:lastModifiedBy>
  <cp:revision>7</cp:revision>
  <dcterms:created xsi:type="dcterms:W3CDTF">2020-05-04T17:29:31Z</dcterms:created>
  <dcterms:modified xsi:type="dcterms:W3CDTF">2020-05-05T11:52:37Z</dcterms:modified>
</cp:coreProperties>
</file>