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6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08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73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98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60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019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709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78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83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34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A484-E49D-402B-B714-70A8D9B56520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5A7C-92EE-40B6-B199-6D8BA7E451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3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l-SI" sz="1600" dirty="0"/>
              <a:t>OGLEJ SI RISBO OTROK V TELOVADNICI. KAKO SE OTROCI </a:t>
            </a:r>
            <a:r>
              <a:rPr lang="sl-SI" sz="1600" dirty="0" smtClean="0"/>
              <a:t>GIBLJEJO NA TELOVADNIH ORODJIH (GRED, KLOP, KOZA, LETVENIK)?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/>
              <a:t>KATERE DELE TELESA MORAJO PREMIKATI, ČE TEČEJO, PLEZAJO, VODIJO ŽOGO </a:t>
            </a:r>
            <a:r>
              <a:rPr lang="sl-SI" sz="1600" dirty="0" smtClean="0"/>
              <a:t>…?</a:t>
            </a:r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22317" t="17201" r="22318" b="24930"/>
          <a:stretch/>
        </p:blipFill>
        <p:spPr bwMode="auto">
          <a:xfrm>
            <a:off x="899592" y="1052736"/>
            <a:ext cx="698477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TROCI V TELOVADNICI_BARVANJE PO NAVODILI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979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Diaprojekcija na zaslonu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OGLEJ SI RISBO OTROK V TELOVADNICI. KAKO SE OTROCI GIBLJEJO NA TELOVADNIH ORODJIH (GRED, KLOP, KOZA, LETVENIK)? KATERE DELE TELESA MORAJO PREMIKATI, ČE TEČEJO, PLEZAJO, VODIJO ŽOGO …?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OGLEJ SI RISBO OTROK V TELOVADNICI. KAKO SE OTROCI GIBLJEJO NA TELOVADNIH ORODJIH (GRED, KLOP, KOZA, LETVENIK)? KATERE DELE TELESA MORAJO PREMIKATI, ČE TEČEJO, PLEZAJO, VODIJO ŽOGO …? </dc:title>
  <dc:creator>Štefka Kocjan Miuc</dc:creator>
  <cp:lastModifiedBy>Štefka Kocjan Miuc</cp:lastModifiedBy>
  <cp:revision>1</cp:revision>
  <dcterms:created xsi:type="dcterms:W3CDTF">2020-05-06T16:40:24Z</dcterms:created>
  <dcterms:modified xsi:type="dcterms:W3CDTF">2020-05-06T16:47:01Z</dcterms:modified>
</cp:coreProperties>
</file>