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4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17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167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55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80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13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23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07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09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3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62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FEBF-78DE-4A3C-AC61-226DADA69D28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83DC-F20F-4D1B-8C35-BB68315017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7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4d.rtvslo.si/arhiv/zgodbe-iz-skoljke/1746534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9564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Ponedeljek, 6. 4.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2819400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SLJ – Pod medvedovim dežnikom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MAT – Seštevanje DE + DE = DE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ŠVZ – Igre z žogo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89" y="0"/>
            <a:ext cx="2634384" cy="2634384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1"/>
    </mc:Choice>
    <mc:Fallback>
      <p:transition spd="slow" advTm="2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SLJ, Pod medvedovim dežnikom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Odpri berilo na strani 78 in 79 ter preleti besedilo in poglej ilustracije.</a:t>
            </a:r>
          </a:p>
          <a:p>
            <a:r>
              <a:rPr lang="sl-SI" dirty="0" smtClean="0"/>
              <a:t>Poslušaj pravljico na spodnjem posnetku, kjer boš videl tudi ilustracije iz knjige.</a:t>
            </a:r>
          </a:p>
          <a:p>
            <a:r>
              <a:rPr lang="sl-SI" dirty="0" smtClean="0"/>
              <a:t>Še sam preberi odlomek v berilu oziroma kolikor pač zmoreš prebrati.</a:t>
            </a:r>
          </a:p>
          <a:p>
            <a:r>
              <a:rPr lang="sl-SI" dirty="0" smtClean="0"/>
              <a:t>Kako je soboto preživljal medved, kako lisica? Odgovori ustno in pripoveduj nekomu, ki je v tvoji bližini.</a:t>
            </a:r>
          </a:p>
          <a:p>
            <a:r>
              <a:rPr lang="sl-SI" dirty="0" smtClean="0"/>
              <a:t>Zapiši v črtasti zvezek s pisanimi črkami kaj ti je bilo v pravljici najbolj všeč in zakaj (nekaj povedi). Če lahko, fotografiraj in mi pošlji.</a:t>
            </a:r>
          </a:p>
          <a:p>
            <a:pPr marL="0" indent="0">
              <a:buNone/>
            </a:pPr>
            <a:r>
              <a:rPr lang="sl-SI" dirty="0" smtClean="0">
                <a:hlinkClick r:id="rId4"/>
              </a:rPr>
              <a:t>https://4d.rtvslo.si/arhiv/zgodbe-iz-skoljke/174653485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29" y="0"/>
            <a:ext cx="1608570" cy="16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32"/>
    </mc:Choice>
    <mc:Fallback>
      <p:transition spd="slow" advTm="49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ŠPO – igre z žogo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3473" y="2915516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Lep dan bo danes, zato pojdi ven v naravo in s seboj vzemi žogo.</a:t>
            </a:r>
          </a:p>
          <a:p>
            <a:r>
              <a:rPr lang="sl-SI" sz="2400" dirty="0" smtClean="0"/>
              <a:t>Z žogo se igraj -  jo meči, lovi, podajaj komu, vodi, odbijaj, brcaj, …., le na varnost pazi in okenske šipe.</a:t>
            </a:r>
            <a:endParaRPr lang="sl-SI" sz="2400" dirty="0"/>
          </a:p>
        </p:txBody>
      </p:sp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62" y="0"/>
            <a:ext cx="1857953" cy="18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29"/>
    </mc:Choice>
    <mc:Fallback>
      <p:transition spd="slow" advTm="14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148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MAT, Seštevam DE + DE = DE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43710"/>
            <a:ext cx="10515600" cy="5133254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V karo zvezek prepiši primere iz obeh listkov in se spomni kako seštevamo do 100</a:t>
            </a:r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r>
              <a:rPr lang="sl-SI" sz="2400" dirty="0" smtClean="0"/>
              <a:t>Nato v DZ na strani 8 reši račune in rezultate vpiši v križanko. </a:t>
            </a:r>
            <a:r>
              <a:rPr lang="sl-SI" sz="2400" b="1" dirty="0" smtClean="0"/>
              <a:t>Kdor želi </a:t>
            </a:r>
            <a:r>
              <a:rPr lang="sl-SI" sz="2400" dirty="0" smtClean="0"/>
              <a:t>lahko reši še besedilni nalogi.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9" y="1571782"/>
            <a:ext cx="3682303" cy="35481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41" y="1571782"/>
            <a:ext cx="4932091" cy="370059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69"/>
    </mc:Choice>
    <mc:Fallback>
      <p:transition spd="slow" advTm="27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216</Words>
  <Application>Microsoft Office PowerPoint</Application>
  <PresentationFormat>Širokozaslonsko</PresentationFormat>
  <Paragraphs>26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Ponedeljek, 6. 4.</vt:lpstr>
      <vt:lpstr>SLJ, Pod medvedovim dežnikom</vt:lpstr>
      <vt:lpstr>ŠPO – igre z žogo</vt:lpstr>
      <vt:lpstr>MAT, Seštevam DE + DE = 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Ponedeljek, 6. 4.</dc:title>
  <dc:creator>Sonja Ploj</dc:creator>
  <cp:lastModifiedBy>Sonja Ploj</cp:lastModifiedBy>
  <cp:revision>6</cp:revision>
  <dcterms:created xsi:type="dcterms:W3CDTF">2020-04-05T14:13:20Z</dcterms:created>
  <dcterms:modified xsi:type="dcterms:W3CDTF">2020-04-05T14:52:22Z</dcterms:modified>
</cp:coreProperties>
</file>