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3" r:id="rId14"/>
    <p:sldId id="267" r:id="rId15"/>
    <p:sldId id="268" r:id="rId16"/>
    <p:sldId id="274" r:id="rId17"/>
    <p:sldId id="269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53FC-D3DE-4D67-8B0E-D4BBCE001BD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2395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F4EC-4593-4CA4-8331-F9293BC36F4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424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8F63-3E4B-4C69-8934-1B2640201D6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349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A0F98-41F2-49F3-8CA8-F2A6EC63D1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9448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7679-33CB-4480-B292-964F7BE66CE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8924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2AB2-72C4-42A7-80F1-A88797F1FF2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4295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16EC5-B12A-4D12-B971-04F8295E6E0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1046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15E0E-BC2A-4A91-99A8-AA49C742B7F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9526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A7E1B-1266-4775-8C42-35B23958314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5453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E490-C979-461E-9F1D-4D90D4A4BF8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043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CBB5-3830-4917-9ADF-BF3C7837FB5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412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220D3-59E7-4DC5-AAA6-066132E2DC3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4400"/>
              <a:t>KOMPOZICIJA RISBE</a:t>
            </a:r>
            <a:endParaRPr lang="en-US" altLang="sl-SI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3200"/>
              <a:t>7. razred</a:t>
            </a:r>
          </a:p>
          <a:p>
            <a:endParaRPr lang="sl-SI" altLang="sl-SI" sz="3200"/>
          </a:p>
          <a:p>
            <a:r>
              <a:rPr lang="sl-SI" altLang="sl-SI" sz="3200"/>
              <a:t>OŠ VOLIČINA</a:t>
            </a:r>
            <a:endParaRPr lang="en-US" altLang="sl-SI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4313"/>
            <a:ext cx="87122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TRIKOTNA KOMPOZICIJA</a:t>
            </a:r>
            <a:endParaRPr lang="en-US" altLang="sl-SI" sz="2800"/>
          </a:p>
        </p:txBody>
      </p:sp>
      <p:pic>
        <p:nvPicPr>
          <p:cNvPr id="12293" name="Picture 5" descr="Scan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6553200" cy="45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t-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60350"/>
            <a:ext cx="4175125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ez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2750"/>
            <a:ext cx="7129463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NAVPIČNA KOMPOZICIJA</a:t>
            </a:r>
            <a:endParaRPr lang="en-US" altLang="sl-SI" sz="2800"/>
          </a:p>
        </p:txBody>
      </p:sp>
      <p:pic>
        <p:nvPicPr>
          <p:cNvPr id="14340" name="Picture 4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4327525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atiss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035550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u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33375"/>
            <a:ext cx="5749925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KROŽNA KOMPOZICIJA</a:t>
            </a:r>
            <a:endParaRPr lang="en-US" altLang="sl-SI" sz="2800"/>
          </a:p>
        </p:txBody>
      </p:sp>
      <p:pic>
        <p:nvPicPr>
          <p:cNvPr id="16388" name="Picture 4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5238"/>
            <a:ext cx="6696075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can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3888"/>
            <a:ext cx="80645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POŠEVNA KOMPOZICIJA</a:t>
            </a:r>
            <a:endParaRPr lang="en-US" altLang="sl-SI" sz="2800"/>
          </a:p>
        </p:txBody>
      </p:sp>
      <p:pic>
        <p:nvPicPr>
          <p:cNvPr id="18436" name="Picture 4" descr="Scan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624637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/>
              <a:t>KOMPOZICIJA LIKOVNEGA DELA</a:t>
            </a:r>
            <a:endParaRPr lang="en-US" altLang="sl-SI" sz="2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LIKOVNA KOMPOZICIJA JE RAZPOREDITEV LIKOVNIH ELEMENTOV NA PLOSKVI.</a:t>
            </a:r>
          </a:p>
          <a:p>
            <a:endParaRPr lang="sl-SI" altLang="sl-SI"/>
          </a:p>
          <a:p>
            <a:r>
              <a:rPr lang="sl-SI" altLang="sl-SI"/>
              <a:t>LIKOVNI ELEMENTI: TOČKA, LINIJA, BARVA, PROSTOR, PLOSKEV….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n_mo925d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7363"/>
            <a:ext cx="7561262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embrand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5526088" cy="63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SIMETRIČNA    KOMPOZICIJA          </a:t>
            </a:r>
            <a:endParaRPr lang="en-US" altLang="sl-SI" sz="2800"/>
          </a:p>
        </p:txBody>
      </p:sp>
      <p:pic>
        <p:nvPicPr>
          <p:cNvPr id="4103" name="Picture 7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667625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92138" y="1289050"/>
            <a:ext cx="526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sl-SI" altLang="sl-SI"/>
              <a:t>ENAKOMERNA RAZPOREDITEV ELEMENTOV.</a:t>
            </a:r>
          </a:p>
          <a:p>
            <a:endParaRPr lang="sl-SI" altLang="sl-SI"/>
          </a:p>
          <a:p>
            <a:pPr>
              <a:buFontTx/>
              <a:buChar char="-"/>
            </a:pPr>
            <a:r>
              <a:rPr lang="sl-SI" altLang="sl-SI"/>
              <a:t>UMIRJENA, STATIČNA, NERAZGIBANA.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ASIMETRIČNA KOMPOZICIJA</a:t>
            </a:r>
            <a:endParaRPr lang="en-US" altLang="sl-SI" sz="2800"/>
          </a:p>
        </p:txBody>
      </p:sp>
      <p:pic>
        <p:nvPicPr>
          <p:cNvPr id="6148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557338"/>
            <a:ext cx="3470275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can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5329237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92138" y="1289050"/>
            <a:ext cx="5988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- NEENAKOMERNA RAZPOREDITEV ELEMENTOV </a:t>
            </a:r>
          </a:p>
          <a:p>
            <a:r>
              <a:rPr lang="sl-SI" altLang="sl-SI"/>
              <a:t>GLEDE NA NAMIŠLJENO OS LIKOVNE KOMPOZICIJE.</a:t>
            </a:r>
          </a:p>
          <a:p>
            <a:endParaRPr lang="sl-SI" altLang="sl-SI"/>
          </a:p>
          <a:p>
            <a:r>
              <a:rPr lang="sl-SI" altLang="sl-SI"/>
              <a:t>- RAZGIBANA, DINAMIČNA.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OBLIKE KOMPOZICIJ:</a:t>
            </a:r>
            <a:endParaRPr lang="en-US" alt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l-SI" altLang="sl-SI"/>
          </a:p>
          <a:p>
            <a:r>
              <a:rPr lang="sl-SI" altLang="sl-SI"/>
              <a:t>PROSTA</a:t>
            </a:r>
          </a:p>
          <a:p>
            <a:r>
              <a:rPr lang="sl-SI" altLang="sl-SI"/>
              <a:t>KROŽNA</a:t>
            </a:r>
          </a:p>
          <a:p>
            <a:r>
              <a:rPr lang="sl-SI" altLang="sl-SI"/>
              <a:t>TRIKOTNA</a:t>
            </a:r>
          </a:p>
          <a:p>
            <a:r>
              <a:rPr lang="sl-SI" altLang="sl-SI"/>
              <a:t>VODORAVNA (VODORAVNA)</a:t>
            </a:r>
          </a:p>
          <a:p>
            <a:r>
              <a:rPr lang="sl-SI" altLang="sl-SI"/>
              <a:t>NAVPIČNA (VERTIKALNA)</a:t>
            </a:r>
          </a:p>
          <a:p>
            <a:r>
              <a:rPr lang="sl-SI" altLang="sl-SI"/>
              <a:t>POŠEVNA (DIAGONALNA)</a:t>
            </a: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400"/>
              <a:t>PROSTA KOMPOZICIJA</a:t>
            </a:r>
            <a:endParaRPr lang="en-US" altLang="sl-SI" sz="2400"/>
          </a:p>
        </p:txBody>
      </p:sp>
      <p:pic>
        <p:nvPicPr>
          <p:cNvPr id="8196" name="Picture 4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81113"/>
            <a:ext cx="5616575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n_pix73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5413"/>
            <a:ext cx="7343775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 sz="2800"/>
              <a:t>VODORAVNA KOMPOZICIJA</a:t>
            </a:r>
            <a:endParaRPr lang="en-US" altLang="sl-SI" sz="2800"/>
          </a:p>
        </p:txBody>
      </p:sp>
      <p:pic>
        <p:nvPicPr>
          <p:cNvPr id="10244" name="Picture 4" descr="Scan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5832475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n_mo95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71500"/>
            <a:ext cx="7419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92</Words>
  <Application>Microsoft Office PowerPoint</Application>
  <PresentationFormat>Diaprojekcija na zaslonu (4:3)</PresentationFormat>
  <Paragraphs>31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3" baseType="lpstr">
      <vt:lpstr>Arial</vt:lpstr>
      <vt:lpstr>Privzeti načrt</vt:lpstr>
      <vt:lpstr>KOMPOZICIJA RISBE</vt:lpstr>
      <vt:lpstr>KOMPOZICIJA LIKOVNEGA DELA</vt:lpstr>
      <vt:lpstr>SIMETRIČNA    KOMPOZICIJA          </vt:lpstr>
      <vt:lpstr>ASIMETRIČNA KOMPOZICIJA</vt:lpstr>
      <vt:lpstr>OBLIKE KOMPOZICIJ:</vt:lpstr>
      <vt:lpstr>PROSTA KOMPOZICIJA</vt:lpstr>
      <vt:lpstr>PowerPointova predstavitev</vt:lpstr>
      <vt:lpstr>VODORAVNA KOMPOZICIJA</vt:lpstr>
      <vt:lpstr>PowerPointova predstavitev</vt:lpstr>
      <vt:lpstr>PowerPointova predstavitev</vt:lpstr>
      <vt:lpstr>TRIKOTNA KOMPOZICIJA</vt:lpstr>
      <vt:lpstr>PowerPointova predstavitev</vt:lpstr>
      <vt:lpstr>PowerPointova predstavitev</vt:lpstr>
      <vt:lpstr>NAVPIČNA KOMPOZICIJA</vt:lpstr>
      <vt:lpstr>PowerPointova predstavitev</vt:lpstr>
      <vt:lpstr>PowerPointova predstavitev</vt:lpstr>
      <vt:lpstr>KROŽNA KOMPOZICIJA</vt:lpstr>
      <vt:lpstr>PowerPointova predstavitev</vt:lpstr>
      <vt:lpstr>POŠEVNA KOMPOZICIJA</vt:lpstr>
      <vt:lpstr>PowerPointova predstavitev</vt:lpstr>
      <vt:lpstr>PowerPointova predstavitev</vt:lpstr>
    </vt:vector>
  </TitlesOfParts>
  <Company>OŠ Voličina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KOMPOZICIJA RISBA</dc:title>
  <dc:creator>Brane Lazič</dc:creator>
  <cp:lastModifiedBy>Uporabnik</cp:lastModifiedBy>
  <cp:revision>7</cp:revision>
  <dcterms:created xsi:type="dcterms:W3CDTF">2005-09-18T10:51:05Z</dcterms:created>
  <dcterms:modified xsi:type="dcterms:W3CDTF">2020-05-07T07:04:48Z</dcterms:modified>
</cp:coreProperties>
</file>