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10015538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0" autoAdjust="0"/>
  </p:normalViewPr>
  <p:slideViewPr>
    <p:cSldViewPr>
      <p:cViewPr varScale="1">
        <p:scale>
          <a:sx n="94" d="100"/>
          <a:sy n="94" d="100"/>
        </p:scale>
        <p:origin x="11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1" tIns="48276" rIns="96551" bIns="48276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endParaRPr 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3725" y="0"/>
            <a:ext cx="43402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1" tIns="48276" rIns="96551" bIns="48276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573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r>
              <a:rPr lang="sl-SI"/>
              <a:t>Likovna vzgoja 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3725" y="6535738"/>
            <a:ext cx="43402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AB80E53E-1B32-4236-A76A-009E106388E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31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3725" y="0"/>
            <a:ext cx="43402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3300" y="3268663"/>
            <a:ext cx="8008938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573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sl-SI"/>
              <a:t>Likovna vzgoja 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3725" y="6535738"/>
            <a:ext cx="43402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B47239-B53A-4397-8668-E16A90AFD73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07612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l-SI"/>
              <a:t>Likovna vzgoja </a:t>
            </a: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l-SI"/>
              <a:t>Likovna vzgoja </a:t>
            </a: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l-SI"/>
              <a:t>Likovna vzgoja </a:t>
            </a: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1DB7E-34FA-49B2-AC96-A080F49B5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242C-5445-4B18-A7CE-2BE196B812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F2685-14B5-4203-B5FA-9570CBE96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3E2BC-419C-4AAD-9E9E-C77A91F7B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B3BC-D0A9-4D7E-AEE8-34C44EBE4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E96EC-FDBF-4EFF-BAD9-146C211E1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4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A7012-593C-46AD-AF2F-773F03380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5D363-A34C-4617-AD6C-AD25EF485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88AF1-156B-44C6-B253-32D685D32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F9B59-18F0-4D7A-8159-9D74885B8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5408-B646-4B60-BB0F-A3FC25CD3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0A5826-82B5-4194-974D-D5B7F05445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Barvna ubranost, podobnost</a:t>
            </a:r>
            <a:br>
              <a:rPr lang="sl-SI"/>
            </a:br>
            <a:r>
              <a:rPr lang="sl-SI"/>
              <a:t> (harmonija)</a:t>
            </a:r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348038" y="47244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sz="1800"/>
              <a:t>7. razred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42963" y="538163"/>
            <a:ext cx="65373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sl-SI" sz="1800"/>
              <a:t> </a:t>
            </a:r>
            <a:r>
              <a:rPr lang="sl-SI" sz="1800" b="1"/>
              <a:t> HARMONIJA</a:t>
            </a:r>
            <a:r>
              <a:rPr lang="sl-SI" sz="1800"/>
              <a:t> lat. HARMONIA=PODOBNOST, SORODNOST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endParaRPr lang="sl-SI" sz="1800"/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sl-SI" sz="1800"/>
              <a:t> Harmonijo najlažje dosežemo z izborom barv iz barvnega kroga, ki so si blizu + mešamo jih med seboj ali pa mešamo še z belo in črno.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endParaRPr lang="sl-SI" sz="1800"/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sl-SI" sz="1800"/>
              <a:t> Dobimo množico sorodnih, harmoničnih barvnih odtenkov.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endParaRPr lang="sl-SI" sz="1800"/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sl-SI" sz="1800"/>
              <a:t> </a:t>
            </a:r>
            <a:r>
              <a:rPr lang="sl-SI" sz="1800" b="1"/>
              <a:t>DISHARMONIJA</a:t>
            </a:r>
            <a:r>
              <a:rPr lang="sl-SI" sz="1800"/>
              <a:t> pomeni, da barve delujejo neskladno, sprte so med seboj,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endParaRPr lang="sl-SI" sz="1800"/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sl-SI" sz="1800"/>
              <a:t> </a:t>
            </a:r>
            <a:r>
              <a:rPr lang="sl-SI" sz="1800" b="1"/>
              <a:t>MONOTONIJA</a:t>
            </a:r>
            <a:r>
              <a:rPr lang="sl-SI" sz="1800"/>
              <a:t> pomeni, da smo izbrali preveč sorodne odtenke in izdelek učinkuje nezanimivo.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03605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can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5913438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Beseda </a:t>
            </a:r>
            <a:r>
              <a:rPr lang="sl-SI" sz="2000" b="1"/>
              <a:t>HARMONIJA</a:t>
            </a:r>
            <a:r>
              <a:rPr lang="sl-SI" sz="2000"/>
              <a:t> je latinskega izvira in pomeni </a:t>
            </a:r>
            <a:r>
              <a:rPr lang="sl-SI" sz="2000" b="1"/>
              <a:t>UBRANOST, PODOBNOST  ali SORODNOST.</a:t>
            </a:r>
          </a:p>
          <a:p>
            <a:pPr algn="l">
              <a:spcBef>
                <a:spcPct val="50000"/>
              </a:spcBef>
            </a:pPr>
            <a:r>
              <a:rPr lang="sl-SI" sz="2000"/>
              <a:t>Gre za sorodnost sestavin po eni ali več lastnostih (harmonija v glasbi, če so vsi enako glasni).</a:t>
            </a:r>
          </a:p>
          <a:p>
            <a:pPr algn="l">
              <a:spcBef>
                <a:spcPct val="50000"/>
              </a:spcBef>
            </a:pPr>
            <a:r>
              <a:rPr lang="sl-SI" sz="2000"/>
              <a:t>Če ni soglasnosti, ubranosti govorimo o </a:t>
            </a:r>
            <a:r>
              <a:rPr lang="sl-SI" sz="2000" b="1"/>
              <a:t>neujemanju, neskladju (disharmoniji).</a:t>
            </a:r>
          </a:p>
          <a:p>
            <a:pPr algn="l">
              <a:spcBef>
                <a:spcPct val="50000"/>
              </a:spcBef>
            </a:pPr>
            <a:endParaRPr lang="sl-SI" sz="2000" b="1"/>
          </a:p>
          <a:p>
            <a:pPr algn="l">
              <a:spcBef>
                <a:spcPct val="50000"/>
              </a:spcBef>
            </a:pPr>
            <a:r>
              <a:rPr lang="sl-SI" sz="2000" u="sng"/>
              <a:t>Kako slikar uredi barve po podobnosti, ubranosti?</a:t>
            </a:r>
          </a:p>
          <a:p>
            <a:pPr algn="l">
              <a:spcBef>
                <a:spcPct val="50000"/>
              </a:spcBef>
            </a:pPr>
            <a:r>
              <a:rPr lang="sl-SI" sz="2000"/>
              <a:t>Oblikoval bo skupine barvnih tonov, in sicer dveh, treh ali več barv, in z njimi naslikal sliko.</a:t>
            </a:r>
          </a:p>
          <a:p>
            <a:pPr algn="l">
              <a:spcBef>
                <a:spcPct val="50000"/>
              </a:spcBef>
            </a:pPr>
            <a:r>
              <a:rPr lang="sl-SI" sz="2000"/>
              <a:t>Zato o skladnosti ali harmoniji govorimo tudi pri barvah v barvnem krogu, kjer gre za barvni red ali podobnost med barvami, ki so v barvnem krogu blizu skupaj.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scan0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3730625" cy="58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4465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O harmoniji barv govorimo tudi v skupini barvnih odtenkov, ki nastanejo z mešanjem dveh barv.</a:t>
            </a:r>
            <a:endParaRPr lang="en-US" sz="200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27088" y="2276475"/>
            <a:ext cx="28813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Zeleni odtenki</a:t>
            </a:r>
          </a:p>
          <a:p>
            <a:pPr algn="l">
              <a:spcBef>
                <a:spcPct val="50000"/>
              </a:spcBef>
            </a:pPr>
            <a:endParaRPr lang="sl-SI" sz="2000"/>
          </a:p>
          <a:p>
            <a:pPr algn="l">
              <a:spcBef>
                <a:spcPct val="50000"/>
              </a:spcBef>
            </a:pPr>
            <a:r>
              <a:rPr lang="sl-SI" sz="2000"/>
              <a:t>Oranžni odtenki</a:t>
            </a:r>
          </a:p>
          <a:p>
            <a:pPr algn="l">
              <a:spcBef>
                <a:spcPct val="50000"/>
              </a:spcBef>
            </a:pPr>
            <a:endParaRPr lang="sl-SI" sz="2000"/>
          </a:p>
          <a:p>
            <a:pPr algn="l">
              <a:spcBef>
                <a:spcPct val="50000"/>
              </a:spcBef>
            </a:pPr>
            <a:r>
              <a:rPr lang="sl-SI" sz="2000"/>
              <a:t>Vijoličasti odtenki</a:t>
            </a:r>
            <a:endParaRPr lang="en-US" sz="200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771775" y="1484313"/>
            <a:ext cx="19446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987675" y="33575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843213" y="4581525"/>
            <a:ext cx="20161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can0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5" y="0"/>
            <a:ext cx="5808663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23034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Še bolj razširimo razpon harmoničnih barv, če tem skupinam odtenkov dodamo belo in črno barvo.</a:t>
            </a:r>
            <a:endParaRPr lang="en-US" sz="2000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2916238" y="908050"/>
            <a:ext cx="9350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an0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6275388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can0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9911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an0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957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can00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-647700"/>
            <a:ext cx="4600575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33115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Kadar s harmonijo pretiravamo, lahko zaidemo v </a:t>
            </a:r>
            <a:r>
              <a:rPr lang="sl-SI" sz="2000" b="1"/>
              <a:t>MONOTONIJO</a:t>
            </a:r>
            <a:r>
              <a:rPr lang="sl-SI" sz="2000"/>
              <a:t>. Prevelika harmoničnost barv se spremeni v enoličje, dolgočasje, celo v puščobnost.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263</Words>
  <Application>Microsoft Office PowerPoint</Application>
  <PresentationFormat>Diaprojekcija na zaslonu (4:3)</PresentationFormat>
  <Paragraphs>29</Paragraphs>
  <Slides>11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Wingdings</vt:lpstr>
      <vt:lpstr>Privzeti načrt</vt:lpstr>
      <vt:lpstr>Barvna ubranost, podobnost  (harmonija)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Voličina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Barvna podobnost  (harmonija)</dc:title>
  <dc:creator>Brane Lazič</dc:creator>
  <cp:lastModifiedBy>Uporabnik</cp:lastModifiedBy>
  <cp:revision>10</cp:revision>
  <dcterms:created xsi:type="dcterms:W3CDTF">2006-05-28T10:27:21Z</dcterms:created>
  <dcterms:modified xsi:type="dcterms:W3CDTF">2020-03-26T15:05:50Z</dcterms:modified>
</cp:coreProperties>
</file>