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4a"/><Relationship Id="rId7" Type="http://schemas.openxmlformats.org/officeDocument/2006/relationships/hyperlink" Target="http://www.weightymatters.ca/2014/09/how-much-greek-yogurt-is-in-tim-hortons.html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6.m4a"/><Relationship Id="rId7" Type="http://schemas.openxmlformats.org/officeDocument/2006/relationships/hyperlink" Target="http://www.glutenfreeboulangerie.com/2017/05/the-difference-fermentation-makes-gf.html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7.m4a"/><Relationship Id="rId7" Type="http://schemas.openxmlformats.org/officeDocument/2006/relationships/hyperlink" Target="https://en.wikipedia.org/wiki/Maasdam_cheese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1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16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1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18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4.m4a"/><Relationship Id="rId7" Type="http://schemas.openxmlformats.org/officeDocument/2006/relationships/hyperlink" Target="https://en.wikipedia.org/wiki/Cheeseburger" TargetMode="Externa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o.org/improving-speaking-and-listening-the-sunshine-method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hyperlink" Target="https://en.wikipedia.org/wiki/Honeycrisp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hyperlink" Target="http://www.allwhitebackground.com/banana-white-background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openxmlformats.org/officeDocument/2006/relationships/hyperlink" Target="https://en.wikipedia.org/wiki/Fair_cake-cutting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hyperlink" Target="https://en.wikipedia.org/wiki/Rich_tea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hyperlink" Target="http://pngimg.com/download/769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hyperlink" Target="https://pixabay.com/en/bartlett-pear-pear-fruit-bartlett-1269879/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3.m4a"/><Relationship Id="rId7" Type="http://schemas.openxmlformats.org/officeDocument/2006/relationships/hyperlink" Target="http://pngimg.com/download/13806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4.m4a"/><Relationship Id="rId7" Type="http://schemas.openxmlformats.org/officeDocument/2006/relationships/hyperlink" Target="https://en.wikipedia.org/wiki/Kefir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C1DBD2C-B1A6-4A23-98C6-1217856AA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819" y="105080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9600" b="1" dirty="0"/>
              <a:t>FOOD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32BF9C6D-8B35-4B29-87FF-0A81CF0A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70031"/>
            <a:ext cx="8915399" cy="2433631"/>
          </a:xfrm>
        </p:spPr>
        <p:txBody>
          <a:bodyPr/>
          <a:lstStyle/>
          <a:p>
            <a:r>
              <a:rPr lang="sl-SI" dirty="0" smtClean="0"/>
              <a:t>POSLUŠAJ BESEDE IN JIH PONAVLJAJ. </a:t>
            </a:r>
          </a:p>
          <a:p>
            <a:r>
              <a:rPr lang="sl-SI" dirty="0" smtClean="0"/>
              <a:t>SPODAJ SI ODPRI DIAPROJEKCIJO, </a:t>
            </a:r>
          </a:p>
          <a:p>
            <a:endParaRPr lang="sl-SI" dirty="0" smtClean="0"/>
          </a:p>
          <a:p>
            <a:r>
              <a:rPr lang="sl-SI" dirty="0" smtClean="0"/>
              <a:t>POTEM PA SAMO KLIKAŠ NA VSAKI </a:t>
            </a:r>
          </a:p>
          <a:p>
            <a:r>
              <a:rPr lang="sl-SI" dirty="0" smtClean="0"/>
              <a:t>STRANI IN SLIŠAL/A BOŠ IZGOVORJAVO </a:t>
            </a:r>
          </a:p>
          <a:p>
            <a:r>
              <a:rPr lang="sl-SI" dirty="0" smtClean="0"/>
              <a:t>ZA VSAKO SLIČICO.</a:t>
            </a:r>
            <a:endParaRPr lang="sl-SI" dirty="0"/>
          </a:p>
        </p:txBody>
      </p:sp>
      <p:pic>
        <p:nvPicPr>
          <p:cNvPr id="6" name="food">
            <a:hlinkClick r:id="" action="ppaction://media"/>
            <a:extLst>
              <a:ext uri="{FF2B5EF4-FFF2-40B4-BE49-F238E27FC236}">
                <a16:creationId xmlns="" xmlns:a16="http://schemas.microsoft.com/office/drawing/2014/main" id="{2AD8CA8A-BA76-43C3-AE82-74EA76B77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9315" y="2394412"/>
            <a:ext cx="709073" cy="487363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 rotWithShape="1">
          <a:blip r:embed="rId5"/>
          <a:srcRect l="77715" t="87663" r="7404" b="-3529"/>
          <a:stretch/>
        </p:blipFill>
        <p:spPr bwMode="auto">
          <a:xfrm>
            <a:off x="7474928" y="3633959"/>
            <a:ext cx="3619500" cy="21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6693877" y="4114800"/>
            <a:ext cx="3552092" cy="255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 flipV="1">
            <a:off x="9378462" y="4536831"/>
            <a:ext cx="152400" cy="1817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B2771CA-DE71-4658-A1DE-6598D7E7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02AE1EEF-1744-4268-9A7B-D50EDA10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31615" y="1813326"/>
            <a:ext cx="5037666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4F681F08-34B3-43BC-B1D2-542848D7F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yogurt">
            <a:hlinkClick r:id="" action="ppaction://media"/>
            <a:extLst>
              <a:ext uri="{FF2B5EF4-FFF2-40B4-BE49-F238E27FC236}">
                <a16:creationId xmlns="" xmlns:a16="http://schemas.microsoft.com/office/drawing/2014/main" id="{F1A992E5-3C26-4CD7-B99C-30A1A845E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5218" y="3215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17ED36C-939D-4ADF-A25F-4E895BFC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D80618BE-4C3B-4CE9-AD25-89143DD14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29273" y="1905000"/>
            <a:ext cx="5029284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1A59788A-4F48-4891-8B1D-5DA22F5BA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bread">
            <a:hlinkClick r:id="" action="ppaction://media"/>
            <a:extLst>
              <a:ext uri="{FF2B5EF4-FFF2-40B4-BE49-F238E27FC236}">
                <a16:creationId xmlns="" xmlns:a16="http://schemas.microsoft.com/office/drawing/2014/main" id="{27637D04-8342-43A4-8E7A-6640C6810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8282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C63685-CFEF-4665-A2A9-740E04AA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29A1548A-3C18-409D-96DF-EDD392B99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35300" y="1796248"/>
            <a:ext cx="5029284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C5066D84-F269-41C0-91ED-0DCAC49A1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9" name="cheese">
            <a:hlinkClick r:id="" action="ppaction://media"/>
            <a:extLst>
              <a:ext uri="{FF2B5EF4-FFF2-40B4-BE49-F238E27FC236}">
                <a16:creationId xmlns="" xmlns:a16="http://schemas.microsoft.com/office/drawing/2014/main" id="{70F28126-0F88-42EC-A1A0-35C699A899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08798" y="3008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98BE21C-5623-4284-ACD3-4FF2E7C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A5F5AA3E-9F96-4E83-90B7-24494E0A3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1026" name="Picture 2" descr="Best Homemade Keto Ice Cream Recipe - Tastes like Real Ice Cream ...">
            <a:extLst>
              <a:ext uri="{FF2B5EF4-FFF2-40B4-BE49-F238E27FC236}">
                <a16:creationId xmlns="" xmlns:a16="http://schemas.microsoft.com/office/drawing/2014/main" id="{D1FA9739-5CC5-4D9E-A095-F12088AEF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1905000"/>
            <a:ext cx="2637202" cy="39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ce cream">
            <a:hlinkClick r:id="" action="ppaction://media"/>
            <a:extLst>
              <a:ext uri="{FF2B5EF4-FFF2-40B4-BE49-F238E27FC236}">
                <a16:creationId xmlns="" xmlns:a16="http://schemas.microsoft.com/office/drawing/2014/main" id="{EFE55BB6-2F4F-4F4A-9570-5997A174E6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4929" y="3077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E8BCBC1-B64A-47DB-A7A7-A025509D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2050" name="Picture 2" descr="Dana Juices | How are Dana fruit juices made?">
            <a:extLst>
              <a:ext uri="{FF2B5EF4-FFF2-40B4-BE49-F238E27FC236}">
                <a16:creationId xmlns="" xmlns:a16="http://schemas.microsoft.com/office/drawing/2014/main" id="{431E25B4-EA86-4647-A500-FFCD735D5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65" y="1905000"/>
            <a:ext cx="6453925" cy="3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C40D5E60-CEA8-45AD-851A-335AB1E4A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4" name="juice">
            <a:hlinkClick r:id="" action="ppaction://media"/>
            <a:extLst>
              <a:ext uri="{FF2B5EF4-FFF2-40B4-BE49-F238E27FC236}">
                <a16:creationId xmlns="" xmlns:a16="http://schemas.microsoft.com/office/drawing/2014/main" id="{A5E838BE-A85D-498D-BCB1-B587C7AB80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6452" y="2930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FA821E2-D83A-4F73-B19B-F411A977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6DD9216A-B705-4BC7-B514-CC535108C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3074" name="Picture 2" descr="Chicken Noodle Soup Recipe - Quick Chicken Noodle Soup">
            <a:extLst>
              <a:ext uri="{FF2B5EF4-FFF2-40B4-BE49-F238E27FC236}">
                <a16:creationId xmlns="" xmlns:a16="http://schemas.microsoft.com/office/drawing/2014/main" id="{02CB5655-9825-41DF-968E-782D4F30B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r="14850" b="3037"/>
          <a:stretch/>
        </p:blipFill>
        <p:spPr bwMode="auto">
          <a:xfrm>
            <a:off x="2210540" y="1645328"/>
            <a:ext cx="4669654" cy="36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p">
            <a:hlinkClick r:id="" action="ppaction://media"/>
            <a:extLst>
              <a:ext uri="{FF2B5EF4-FFF2-40B4-BE49-F238E27FC236}">
                <a16:creationId xmlns="" xmlns:a16="http://schemas.microsoft.com/office/drawing/2014/main" id="{B638D7AC-1E70-4255-BFB9-2145951F67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0426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D87825-7045-4FF8-ADE8-E9203F8C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166E0030-5229-48B7-AF69-4A2757D22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4098" name="Picture 2" descr="Low Carb Keto Milk Chocolate Recipe – Sugar Free Londoner">
            <a:extLst>
              <a:ext uri="{FF2B5EF4-FFF2-40B4-BE49-F238E27FC236}">
                <a16:creationId xmlns="" xmlns:a16="http://schemas.microsoft.com/office/drawing/2014/main" id="{9A13EB18-2E54-4717-8ECB-7594D7E8E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19" y="1905000"/>
            <a:ext cx="388098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ocolate">
            <a:hlinkClick r:id="" action="ppaction://media"/>
            <a:extLst>
              <a:ext uri="{FF2B5EF4-FFF2-40B4-BE49-F238E27FC236}">
                <a16:creationId xmlns="" xmlns:a16="http://schemas.microsoft.com/office/drawing/2014/main" id="{CC051F50-A93E-42B5-B989-2D3CC214C9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1649" y="3028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2C6D47-22B7-421A-AEF3-43D28A86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97DA291B-8BA7-49B3-B669-4232997E8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5122" name="Picture 2" descr="Brocolis Images, Stock Photos &amp; Vectors | Shutterstock">
            <a:extLst>
              <a:ext uri="{FF2B5EF4-FFF2-40B4-BE49-F238E27FC236}">
                <a16:creationId xmlns="" xmlns:a16="http://schemas.microsoft.com/office/drawing/2014/main" id="{4727BF94-804D-4803-8FD7-64CD1F617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 bwMode="auto">
          <a:xfrm>
            <a:off x="2237635" y="2049887"/>
            <a:ext cx="3563838" cy="30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rocolli">
            <a:hlinkClick r:id="" action="ppaction://media"/>
            <a:extLst>
              <a:ext uri="{FF2B5EF4-FFF2-40B4-BE49-F238E27FC236}">
                <a16:creationId xmlns="" xmlns:a16="http://schemas.microsoft.com/office/drawing/2014/main" id="{BCC3CF13-CB69-40AB-9375-2C59843ED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4298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CAE2BA-AB39-447F-9960-BA9EBE9A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AND 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6BFD2412-33F0-4E8F-BD8E-41659F06F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2079" y="2018190"/>
            <a:ext cx="5667375" cy="3778250"/>
          </a:xfrm>
        </p:spPr>
      </p:pic>
      <p:pic>
        <p:nvPicPr>
          <p:cNvPr id="4" name="and what">
            <a:hlinkClick r:id="" action="ppaction://media"/>
            <a:extLst>
              <a:ext uri="{FF2B5EF4-FFF2-40B4-BE49-F238E27FC236}">
                <a16:creationId xmlns="" xmlns:a16="http://schemas.microsoft.com/office/drawing/2014/main" id="{DC704630-3E63-4A88-9BD0-880DC1E93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8407" y="703096"/>
            <a:ext cx="487363" cy="487363"/>
          </a:xfrm>
          <a:prstGeom prst="rect">
            <a:avLst/>
          </a:prstGeom>
        </p:spPr>
      </p:pic>
      <p:pic>
        <p:nvPicPr>
          <p:cNvPr id="9" name="hamburger">
            <a:hlinkClick r:id="" action="ppaction://media"/>
            <a:extLst>
              <a:ext uri="{FF2B5EF4-FFF2-40B4-BE49-F238E27FC236}">
                <a16:creationId xmlns="" xmlns:a16="http://schemas.microsoft.com/office/drawing/2014/main" id="{553671AB-EE7A-4664-A488-3E474F7168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4714" y="29172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385D3C-5FA6-49D7-9CBD-F845300E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FF0000"/>
                </a:solidFill>
              </a:rPr>
              <a:t>GOOD JOB!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97CEC360-E5B5-49EF-AD64-5182730B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1165" y="2277862"/>
            <a:ext cx="4175307" cy="3528134"/>
          </a:xfrm>
        </p:spPr>
      </p:pic>
    </p:spTree>
    <p:extLst>
      <p:ext uri="{BB962C8B-B14F-4D97-AF65-F5344CB8AC3E}">
        <p14:creationId xmlns:p14="http://schemas.microsoft.com/office/powerpoint/2010/main" val="19015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9B9E91-42B8-46F0-9F38-D3B1F355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WHAT‘S THIS?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36ACEA84-DDB1-4E0E-B5BC-044EDDB3D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38469" y="1699673"/>
            <a:ext cx="4186426" cy="3778250"/>
          </a:xfrm>
        </p:spPr>
      </p:pic>
      <p:pic>
        <p:nvPicPr>
          <p:cNvPr id="8" name="Whatsthis?">
            <a:hlinkClick r:id="" action="ppaction://media"/>
            <a:extLst>
              <a:ext uri="{FF2B5EF4-FFF2-40B4-BE49-F238E27FC236}">
                <a16:creationId xmlns="" xmlns:a16="http://schemas.microsoft.com/office/drawing/2014/main" id="{81B35D4C-A9C0-48F0-AFD5-88C9E31EF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3401" y="644085"/>
            <a:ext cx="487363" cy="487363"/>
          </a:xfrm>
          <a:prstGeom prst="rect">
            <a:avLst/>
          </a:prstGeom>
        </p:spPr>
      </p:pic>
      <p:pic>
        <p:nvPicPr>
          <p:cNvPr id="9" name="an apple">
            <a:hlinkClick r:id="" action="ppaction://media"/>
            <a:extLst>
              <a:ext uri="{FF2B5EF4-FFF2-40B4-BE49-F238E27FC236}">
                <a16:creationId xmlns="" xmlns:a16="http://schemas.microsoft.com/office/drawing/2014/main" id="{9D09158D-47C0-4FBD-AE63-4BC40A0222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0224" y="3345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NARIŠI SI IGRO IZ BESED, KI SI JIH DANES PONOVIL/A: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23581" r="24027" b="5985"/>
          <a:stretch/>
        </p:blipFill>
        <p:spPr>
          <a:xfrm>
            <a:off x="3516923" y="1910862"/>
            <a:ext cx="5720861" cy="4343262"/>
          </a:xfrm>
        </p:spPr>
      </p:pic>
    </p:spTree>
    <p:extLst>
      <p:ext uri="{BB962C8B-B14F-4D97-AF65-F5344CB8AC3E}">
        <p14:creationId xmlns:p14="http://schemas.microsoft.com/office/powerpoint/2010/main" val="118155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A74CCE8-26B1-4641-B386-2786A087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B4AEA774-C58A-4ACF-A359-4BAF3CF50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98585" y="1441142"/>
            <a:ext cx="5577416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B0C925A7-355A-4069-A485-18FB523B0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27890" y="703096"/>
            <a:ext cx="487363" cy="487363"/>
          </a:xfrm>
          <a:prstGeom prst="rect">
            <a:avLst/>
          </a:prstGeom>
        </p:spPr>
      </p:pic>
      <p:pic>
        <p:nvPicPr>
          <p:cNvPr id="8" name="a banana">
            <a:hlinkClick r:id="" action="ppaction://media"/>
            <a:extLst>
              <a:ext uri="{FF2B5EF4-FFF2-40B4-BE49-F238E27FC236}">
                <a16:creationId xmlns="" xmlns:a16="http://schemas.microsoft.com/office/drawing/2014/main" id="{F487F662-D921-42C3-A5D3-B4D94175E7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4310" y="30748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1A1FFB-2FA3-42CC-B2F2-9008003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2039F6B2-850C-4406-ABF0-A3D5CE7C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41021" y="1905000"/>
            <a:ext cx="6341118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0A0C34AF-A34B-4EC9-B849-2E7A3359E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1257" y="777192"/>
            <a:ext cx="487363" cy="487363"/>
          </a:xfrm>
          <a:prstGeom prst="rect">
            <a:avLst/>
          </a:prstGeom>
        </p:spPr>
      </p:pic>
      <p:pic>
        <p:nvPicPr>
          <p:cNvPr id="9" name="a cake">
            <a:hlinkClick r:id="" action="ppaction://media"/>
            <a:extLst>
              <a:ext uri="{FF2B5EF4-FFF2-40B4-BE49-F238E27FC236}">
                <a16:creationId xmlns="" xmlns:a16="http://schemas.microsoft.com/office/drawing/2014/main" id="{F5EA6834-8B11-41D7-BC8F-F3235F1863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74119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B680094-A6F5-4E56-BB81-2BB037CB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A566D691-9E1E-48AA-9167-8D4049CC6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8152" y="1654206"/>
            <a:ext cx="4110516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E68B99C4-6904-4CB8-98D4-FF7B4DC81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a biscuit">
            <a:hlinkClick r:id="" action="ppaction://media"/>
            <a:extLst>
              <a:ext uri="{FF2B5EF4-FFF2-40B4-BE49-F238E27FC236}">
                <a16:creationId xmlns="" xmlns:a16="http://schemas.microsoft.com/office/drawing/2014/main" id="{EBFFC0A3-3A86-4F60-814E-217C98AD1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2973" y="3055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B647A-6C6E-4343-9C08-BEDE773B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6CD09D3C-CEAB-41E3-98FC-0D782DCE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24318" y="1539875"/>
            <a:ext cx="5463303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9E25ED79-F1A3-4601-AA28-4BC15FDB7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4624" y="777192"/>
            <a:ext cx="487363" cy="487363"/>
          </a:xfrm>
          <a:prstGeom prst="rect">
            <a:avLst/>
          </a:prstGeom>
        </p:spPr>
      </p:pic>
      <p:pic>
        <p:nvPicPr>
          <p:cNvPr id="8" name="an orange">
            <a:hlinkClick r:id="" action="ppaction://media"/>
            <a:extLst>
              <a:ext uri="{FF2B5EF4-FFF2-40B4-BE49-F238E27FC236}">
                <a16:creationId xmlns="" xmlns:a16="http://schemas.microsoft.com/office/drawing/2014/main" id="{2324539E-5CA2-4596-ACCB-433D76C375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7261" y="302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A6F865B-767D-494E-8443-76C6A04F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4F31B146-E97D-41BF-852C-934E45FEB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57989" y="1609817"/>
            <a:ext cx="2686755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CB512E1C-EA07-43A1-A59F-E8ADD4463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7" name="a pear">
            <a:hlinkClick r:id="" action="ppaction://media"/>
            <a:extLst>
              <a:ext uri="{FF2B5EF4-FFF2-40B4-BE49-F238E27FC236}">
                <a16:creationId xmlns="" xmlns:a16="http://schemas.microsoft.com/office/drawing/2014/main" id="{3DA05632-5488-4442-8AAE-6A8961CD15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7258" y="3159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62E6A7-9CED-4045-AA13-172A045A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C5ADBBA7-E6A7-4115-957B-3C297031A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48367" y="1539875"/>
            <a:ext cx="3942521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86894ACC-62C0-4E44-AC23-870F4F518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lollipop">
            <a:hlinkClick r:id="" action="ppaction://media"/>
            <a:extLst>
              <a:ext uri="{FF2B5EF4-FFF2-40B4-BE49-F238E27FC236}">
                <a16:creationId xmlns="" xmlns:a16="http://schemas.microsoft.com/office/drawing/2014/main" id="{7C333764-23A5-4266-A4B5-C8A1F75056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3C448FD-DC50-4EC4-A0F3-90D4EE7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WHAT‘S THIS? </a:t>
            </a: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="" xmlns:a16="http://schemas.microsoft.com/office/drawing/2014/main" id="{A133D198-62AB-4EE7-94C1-55F74AC2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34371" y="1796188"/>
            <a:ext cx="2407031" cy="3778250"/>
          </a:xfrm>
        </p:spPr>
      </p:pic>
      <p:pic>
        <p:nvPicPr>
          <p:cNvPr id="4" name="Whats this?">
            <a:hlinkClick r:id="" action="ppaction://media"/>
            <a:extLst>
              <a:ext uri="{FF2B5EF4-FFF2-40B4-BE49-F238E27FC236}">
                <a16:creationId xmlns="" xmlns:a16="http://schemas.microsoft.com/office/drawing/2014/main" id="{0BDD614A-3A2D-4700-B4E8-DD7815D99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0134" y="777192"/>
            <a:ext cx="487363" cy="487363"/>
          </a:xfrm>
          <a:prstGeom prst="rect">
            <a:avLst/>
          </a:prstGeom>
        </p:spPr>
      </p:pic>
      <p:pic>
        <p:nvPicPr>
          <p:cNvPr id="8" name="milk">
            <a:hlinkClick r:id="" action="ppaction://media"/>
            <a:extLst>
              <a:ext uri="{FF2B5EF4-FFF2-40B4-BE49-F238E27FC236}">
                <a16:creationId xmlns="" xmlns:a16="http://schemas.microsoft.com/office/drawing/2014/main" id="{B8025FA2-E8D8-4875-854F-C689BFEF2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94</Words>
  <Application>Microsoft Office PowerPoint</Application>
  <PresentationFormat>Po meri</PresentationFormat>
  <Paragraphs>26</Paragraphs>
  <Slides>20</Slides>
  <Notes>0</Notes>
  <HiddenSlides>0</HiddenSlides>
  <MMClips>35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Šelest</vt:lpstr>
      <vt:lpstr>FOOD</vt:lpstr>
      <vt:lpstr>WHAT‘S THIS?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WHAT‘S THIS? </vt:lpstr>
      <vt:lpstr>AND WHAT‘S THIS? </vt:lpstr>
      <vt:lpstr>GOOD JOB!</vt:lpstr>
      <vt:lpstr>NARIŠI SI IGRO IZ BESED, KI SI JIH DANES PONOVIL/A: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Uporabnik</dc:creator>
  <cp:lastModifiedBy>Štefka Kocjan Miuc</cp:lastModifiedBy>
  <cp:revision>10</cp:revision>
  <dcterms:created xsi:type="dcterms:W3CDTF">2020-03-24T19:17:23Z</dcterms:created>
  <dcterms:modified xsi:type="dcterms:W3CDTF">2020-04-19T21:34:50Z</dcterms:modified>
</cp:coreProperties>
</file>